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4" r:id="rId3"/>
  </p:sldMasterIdLst>
  <p:notesMasterIdLst>
    <p:notesMasterId r:id="rId22"/>
  </p:notesMasterIdLst>
  <p:sldIdLst>
    <p:sldId id="288" r:id="rId4"/>
    <p:sldId id="282" r:id="rId5"/>
    <p:sldId id="283" r:id="rId6"/>
    <p:sldId id="284" r:id="rId7"/>
    <p:sldId id="285" r:id="rId8"/>
    <p:sldId id="286" r:id="rId9"/>
    <p:sldId id="287" r:id="rId10"/>
    <p:sldId id="257" r:id="rId11"/>
    <p:sldId id="269" r:id="rId12"/>
    <p:sldId id="280" r:id="rId13"/>
    <p:sldId id="270" r:id="rId14"/>
    <p:sldId id="289" r:id="rId15"/>
    <p:sldId id="274" r:id="rId16"/>
    <p:sldId id="290" r:id="rId17"/>
    <p:sldId id="277" r:id="rId18"/>
    <p:sldId id="291" r:id="rId19"/>
    <p:sldId id="278" r:id="rId20"/>
    <p:sldId id="26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47" autoAdjust="0"/>
  </p:normalViewPr>
  <p:slideViewPr>
    <p:cSldViewPr>
      <p:cViewPr varScale="1">
        <p:scale>
          <a:sx n="79" d="100"/>
          <a:sy n="79" d="100"/>
        </p:scale>
        <p:origin x="-108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634C55-1B85-0544-93BF-2D2BCCC6B3AF}" type="doc">
      <dgm:prSet loTypeId="urn:microsoft.com/office/officeart/2005/8/layout/default" loCatId="" qsTypeId="urn:microsoft.com/office/officeart/2005/8/quickstyle/simple5" qsCatId="simple" csTypeId="urn:microsoft.com/office/officeart/2005/8/colors/accent1_3" csCatId="accent1" phldr="1"/>
      <dgm:spPr/>
      <dgm:t>
        <a:bodyPr/>
        <a:lstStyle/>
        <a:p>
          <a:endParaRPr lang="en-US"/>
        </a:p>
      </dgm:t>
    </dgm:pt>
    <dgm:pt modelId="{5E41091E-3F52-E840-BCCB-4E1441DBA33A}">
      <dgm:prSet phldrT="[Text]"/>
      <dgm:spPr/>
      <dgm:t>
        <a:bodyPr/>
        <a:lstStyle/>
        <a:p>
          <a:r>
            <a:rPr lang="en-US" dirty="0" smtClean="0"/>
            <a:t>Small</a:t>
          </a:r>
          <a:endParaRPr lang="en-US" dirty="0"/>
        </a:p>
      </dgm:t>
    </dgm:pt>
    <dgm:pt modelId="{E9E3374C-8ADD-9744-8799-CB2CB941D3E2}" type="parTrans" cxnId="{7A762770-3549-F847-B732-D3896AE65ECF}">
      <dgm:prSet/>
      <dgm:spPr/>
      <dgm:t>
        <a:bodyPr/>
        <a:lstStyle/>
        <a:p>
          <a:endParaRPr lang="en-US"/>
        </a:p>
      </dgm:t>
    </dgm:pt>
    <dgm:pt modelId="{55EB7A18-06D7-D540-AF15-5A5EAD1D6856}" type="sibTrans" cxnId="{7A762770-3549-F847-B732-D3896AE65ECF}">
      <dgm:prSet/>
      <dgm:spPr/>
      <dgm:t>
        <a:bodyPr/>
        <a:lstStyle/>
        <a:p>
          <a:endParaRPr lang="en-US"/>
        </a:p>
      </dgm:t>
    </dgm:pt>
    <dgm:pt modelId="{9BB05F52-59D6-FD4A-8BB2-D90F22EFE2B4}">
      <dgm:prSet phldrT="[Text]"/>
      <dgm:spPr/>
      <dgm:t>
        <a:bodyPr/>
        <a:lstStyle/>
        <a:p>
          <a:r>
            <a:rPr lang="en-US" dirty="0" smtClean="0"/>
            <a:t>Fast</a:t>
          </a:r>
          <a:endParaRPr lang="en-US" dirty="0"/>
        </a:p>
      </dgm:t>
    </dgm:pt>
    <dgm:pt modelId="{EAB042C9-A8B5-1645-A5AC-1DB2ED7BBABF}" type="parTrans" cxnId="{702908E5-866E-B249-AB83-810DC65242CA}">
      <dgm:prSet/>
      <dgm:spPr/>
      <dgm:t>
        <a:bodyPr/>
        <a:lstStyle/>
        <a:p>
          <a:endParaRPr lang="en-US"/>
        </a:p>
      </dgm:t>
    </dgm:pt>
    <dgm:pt modelId="{13E536AE-76BE-F14A-864C-08849F66DD15}" type="sibTrans" cxnId="{702908E5-866E-B249-AB83-810DC65242CA}">
      <dgm:prSet/>
      <dgm:spPr/>
      <dgm:t>
        <a:bodyPr/>
        <a:lstStyle/>
        <a:p>
          <a:endParaRPr lang="en-US"/>
        </a:p>
      </dgm:t>
    </dgm:pt>
    <dgm:pt modelId="{5A1CAF4C-FA5F-6141-89DF-724B6727B195}">
      <dgm:prSet phldrT="[Text]"/>
      <dgm:spPr/>
      <dgm:t>
        <a:bodyPr/>
        <a:lstStyle/>
        <a:p>
          <a:r>
            <a:rPr lang="en-US" dirty="0" smtClean="0"/>
            <a:t>Scalable</a:t>
          </a:r>
          <a:endParaRPr lang="en-US" dirty="0"/>
        </a:p>
      </dgm:t>
    </dgm:pt>
    <dgm:pt modelId="{7BFF81BB-0E99-2142-AD6A-614360F6C7DB}" type="parTrans" cxnId="{4B08A46A-FD96-074F-A09C-619D4409933F}">
      <dgm:prSet/>
      <dgm:spPr/>
      <dgm:t>
        <a:bodyPr/>
        <a:lstStyle/>
        <a:p>
          <a:endParaRPr lang="en-US"/>
        </a:p>
      </dgm:t>
    </dgm:pt>
    <dgm:pt modelId="{31C86762-7D97-754E-A1DB-E590935E2779}" type="sibTrans" cxnId="{4B08A46A-FD96-074F-A09C-619D4409933F}">
      <dgm:prSet/>
      <dgm:spPr/>
      <dgm:t>
        <a:bodyPr/>
        <a:lstStyle/>
        <a:p>
          <a:endParaRPr lang="en-US"/>
        </a:p>
      </dgm:t>
    </dgm:pt>
    <dgm:pt modelId="{12759ACF-9C1C-474F-986C-3B93B52CA2B1}">
      <dgm:prSet phldrT="[Text]"/>
      <dgm:spPr/>
      <dgm:t>
        <a:bodyPr/>
        <a:lstStyle/>
        <a:p>
          <a:r>
            <a:rPr lang="en-US" dirty="0" smtClean="0"/>
            <a:t>Modular</a:t>
          </a:r>
          <a:endParaRPr lang="en-US" dirty="0"/>
        </a:p>
      </dgm:t>
    </dgm:pt>
    <dgm:pt modelId="{176D3EC1-10F8-284A-8E58-4CB1A6414D80}" type="parTrans" cxnId="{24AAF4D1-B0C4-C942-9305-451226DCFA0E}">
      <dgm:prSet/>
      <dgm:spPr/>
      <dgm:t>
        <a:bodyPr/>
        <a:lstStyle/>
        <a:p>
          <a:endParaRPr lang="en-US"/>
        </a:p>
      </dgm:t>
    </dgm:pt>
    <dgm:pt modelId="{1F79F92B-1A7A-BC4D-8917-11A75EE43FDE}" type="sibTrans" cxnId="{24AAF4D1-B0C4-C942-9305-451226DCFA0E}">
      <dgm:prSet/>
      <dgm:spPr/>
      <dgm:t>
        <a:bodyPr/>
        <a:lstStyle/>
        <a:p>
          <a:endParaRPr lang="en-US"/>
        </a:p>
      </dgm:t>
    </dgm:pt>
    <dgm:pt modelId="{7E4AEBE9-D658-9B47-BFCD-631C09532475}">
      <dgm:prSet phldrT="[Text]"/>
      <dgm:spPr/>
      <dgm:t>
        <a:bodyPr/>
        <a:lstStyle/>
        <a:p>
          <a:r>
            <a:rPr lang="en-US" dirty="0" err="1" smtClean="0"/>
            <a:t>Javascript</a:t>
          </a:r>
          <a:endParaRPr lang="en-US" dirty="0"/>
        </a:p>
      </dgm:t>
    </dgm:pt>
    <dgm:pt modelId="{4991FD1E-3B69-1844-B2A9-6244D5230BF7}" type="parTrans" cxnId="{DC94128C-B7DC-BB40-9D1F-5A5BCFA92454}">
      <dgm:prSet/>
      <dgm:spPr/>
      <dgm:t>
        <a:bodyPr/>
        <a:lstStyle/>
        <a:p>
          <a:endParaRPr lang="en-US"/>
        </a:p>
      </dgm:t>
    </dgm:pt>
    <dgm:pt modelId="{8381DD05-8F80-AC4D-9A15-830204022994}" type="sibTrans" cxnId="{DC94128C-B7DC-BB40-9D1F-5A5BCFA92454}">
      <dgm:prSet/>
      <dgm:spPr/>
      <dgm:t>
        <a:bodyPr/>
        <a:lstStyle/>
        <a:p>
          <a:endParaRPr lang="en-US"/>
        </a:p>
      </dgm:t>
    </dgm:pt>
    <dgm:pt modelId="{CEFE57B8-7555-7649-9754-1C54378C1631}" type="pres">
      <dgm:prSet presAssocID="{6A634C55-1B85-0544-93BF-2D2BCCC6B3AF}" presName="diagram" presStyleCnt="0">
        <dgm:presLayoutVars>
          <dgm:dir/>
          <dgm:resizeHandles val="exact"/>
        </dgm:presLayoutVars>
      </dgm:prSet>
      <dgm:spPr/>
      <dgm:t>
        <a:bodyPr/>
        <a:lstStyle/>
        <a:p>
          <a:endParaRPr lang="en-US"/>
        </a:p>
      </dgm:t>
    </dgm:pt>
    <dgm:pt modelId="{950DB43A-44A0-2146-9868-FC45F23F2168}" type="pres">
      <dgm:prSet presAssocID="{5E41091E-3F52-E840-BCCB-4E1441DBA33A}" presName="node" presStyleLbl="node1" presStyleIdx="0" presStyleCnt="5">
        <dgm:presLayoutVars>
          <dgm:bulletEnabled val="1"/>
        </dgm:presLayoutVars>
      </dgm:prSet>
      <dgm:spPr>
        <a:prstGeom prst="ellipse">
          <a:avLst/>
        </a:prstGeom>
      </dgm:spPr>
      <dgm:t>
        <a:bodyPr/>
        <a:lstStyle/>
        <a:p>
          <a:endParaRPr lang="en-US"/>
        </a:p>
      </dgm:t>
    </dgm:pt>
    <dgm:pt modelId="{B6FA0275-0025-9248-B48A-95433B03BC07}" type="pres">
      <dgm:prSet presAssocID="{55EB7A18-06D7-D540-AF15-5A5EAD1D6856}" presName="sibTrans" presStyleCnt="0"/>
      <dgm:spPr/>
    </dgm:pt>
    <dgm:pt modelId="{1FD2D1C6-8167-564E-BE43-A03AC6050CC4}" type="pres">
      <dgm:prSet presAssocID="{9BB05F52-59D6-FD4A-8BB2-D90F22EFE2B4}" presName="node" presStyleLbl="node1" presStyleIdx="1" presStyleCnt="5">
        <dgm:presLayoutVars>
          <dgm:bulletEnabled val="1"/>
        </dgm:presLayoutVars>
      </dgm:prSet>
      <dgm:spPr>
        <a:prstGeom prst="ellipse">
          <a:avLst/>
        </a:prstGeom>
      </dgm:spPr>
      <dgm:t>
        <a:bodyPr/>
        <a:lstStyle/>
        <a:p>
          <a:endParaRPr lang="en-US"/>
        </a:p>
      </dgm:t>
    </dgm:pt>
    <dgm:pt modelId="{59565ACE-E4F8-184E-8649-4D317791EBED}" type="pres">
      <dgm:prSet presAssocID="{13E536AE-76BE-F14A-864C-08849F66DD15}" presName="sibTrans" presStyleCnt="0"/>
      <dgm:spPr/>
    </dgm:pt>
    <dgm:pt modelId="{DBE88D60-52EB-5145-A825-2E8EF8861772}" type="pres">
      <dgm:prSet presAssocID="{5A1CAF4C-FA5F-6141-89DF-724B6727B195}" presName="node" presStyleLbl="node1" presStyleIdx="2" presStyleCnt="5">
        <dgm:presLayoutVars>
          <dgm:bulletEnabled val="1"/>
        </dgm:presLayoutVars>
      </dgm:prSet>
      <dgm:spPr>
        <a:prstGeom prst="ellipse">
          <a:avLst/>
        </a:prstGeom>
      </dgm:spPr>
      <dgm:t>
        <a:bodyPr/>
        <a:lstStyle/>
        <a:p>
          <a:endParaRPr lang="en-US"/>
        </a:p>
      </dgm:t>
    </dgm:pt>
    <dgm:pt modelId="{EA00F36F-3F12-9C42-BBB3-FB115CDBB8CB}" type="pres">
      <dgm:prSet presAssocID="{31C86762-7D97-754E-A1DB-E590935E2779}" presName="sibTrans" presStyleCnt="0"/>
      <dgm:spPr/>
    </dgm:pt>
    <dgm:pt modelId="{3603A466-56CC-D447-A0BA-23CF0578E644}" type="pres">
      <dgm:prSet presAssocID="{12759ACF-9C1C-474F-986C-3B93B52CA2B1}" presName="node" presStyleLbl="node1" presStyleIdx="3" presStyleCnt="5">
        <dgm:presLayoutVars>
          <dgm:bulletEnabled val="1"/>
        </dgm:presLayoutVars>
      </dgm:prSet>
      <dgm:spPr>
        <a:prstGeom prst="ellipse">
          <a:avLst/>
        </a:prstGeom>
      </dgm:spPr>
      <dgm:t>
        <a:bodyPr/>
        <a:lstStyle/>
        <a:p>
          <a:endParaRPr lang="en-US"/>
        </a:p>
      </dgm:t>
    </dgm:pt>
    <dgm:pt modelId="{9046B360-0827-454F-8257-091A509355EF}" type="pres">
      <dgm:prSet presAssocID="{1F79F92B-1A7A-BC4D-8917-11A75EE43FDE}" presName="sibTrans" presStyleCnt="0"/>
      <dgm:spPr/>
    </dgm:pt>
    <dgm:pt modelId="{44739DCE-78C8-084B-BE7E-E417914E73D8}" type="pres">
      <dgm:prSet presAssocID="{7E4AEBE9-D658-9B47-BFCD-631C09532475}" presName="node" presStyleLbl="node1" presStyleIdx="4" presStyleCnt="5">
        <dgm:presLayoutVars>
          <dgm:bulletEnabled val="1"/>
        </dgm:presLayoutVars>
      </dgm:prSet>
      <dgm:spPr>
        <a:prstGeom prst="ellipse">
          <a:avLst/>
        </a:prstGeom>
      </dgm:spPr>
      <dgm:t>
        <a:bodyPr/>
        <a:lstStyle/>
        <a:p>
          <a:endParaRPr lang="en-US"/>
        </a:p>
      </dgm:t>
    </dgm:pt>
  </dgm:ptLst>
  <dgm:cxnLst>
    <dgm:cxn modelId="{7A762770-3549-F847-B732-D3896AE65ECF}" srcId="{6A634C55-1B85-0544-93BF-2D2BCCC6B3AF}" destId="{5E41091E-3F52-E840-BCCB-4E1441DBA33A}" srcOrd="0" destOrd="0" parTransId="{E9E3374C-8ADD-9744-8799-CB2CB941D3E2}" sibTransId="{55EB7A18-06D7-D540-AF15-5A5EAD1D6856}"/>
    <dgm:cxn modelId="{4B08A46A-FD96-074F-A09C-619D4409933F}" srcId="{6A634C55-1B85-0544-93BF-2D2BCCC6B3AF}" destId="{5A1CAF4C-FA5F-6141-89DF-724B6727B195}" srcOrd="2" destOrd="0" parTransId="{7BFF81BB-0E99-2142-AD6A-614360F6C7DB}" sibTransId="{31C86762-7D97-754E-A1DB-E590935E2779}"/>
    <dgm:cxn modelId="{DC94128C-B7DC-BB40-9D1F-5A5BCFA92454}" srcId="{6A634C55-1B85-0544-93BF-2D2BCCC6B3AF}" destId="{7E4AEBE9-D658-9B47-BFCD-631C09532475}" srcOrd="4" destOrd="0" parTransId="{4991FD1E-3B69-1844-B2A9-6244D5230BF7}" sibTransId="{8381DD05-8F80-AC4D-9A15-830204022994}"/>
    <dgm:cxn modelId="{EACA90B8-AC67-564F-BD66-6FC82A126E06}" type="presOf" srcId="{9BB05F52-59D6-FD4A-8BB2-D90F22EFE2B4}" destId="{1FD2D1C6-8167-564E-BE43-A03AC6050CC4}" srcOrd="0" destOrd="0" presId="urn:microsoft.com/office/officeart/2005/8/layout/default"/>
    <dgm:cxn modelId="{702908E5-866E-B249-AB83-810DC65242CA}" srcId="{6A634C55-1B85-0544-93BF-2D2BCCC6B3AF}" destId="{9BB05F52-59D6-FD4A-8BB2-D90F22EFE2B4}" srcOrd="1" destOrd="0" parTransId="{EAB042C9-A8B5-1645-A5AC-1DB2ED7BBABF}" sibTransId="{13E536AE-76BE-F14A-864C-08849F66DD15}"/>
    <dgm:cxn modelId="{5D36DA00-9FBD-3344-827E-44A8B1EF90DB}" type="presOf" srcId="{7E4AEBE9-D658-9B47-BFCD-631C09532475}" destId="{44739DCE-78C8-084B-BE7E-E417914E73D8}" srcOrd="0" destOrd="0" presId="urn:microsoft.com/office/officeart/2005/8/layout/default"/>
    <dgm:cxn modelId="{93B49CA9-A935-A342-B684-992234781C41}" type="presOf" srcId="{12759ACF-9C1C-474F-986C-3B93B52CA2B1}" destId="{3603A466-56CC-D447-A0BA-23CF0578E644}" srcOrd="0" destOrd="0" presId="urn:microsoft.com/office/officeart/2005/8/layout/default"/>
    <dgm:cxn modelId="{24AAF4D1-B0C4-C942-9305-451226DCFA0E}" srcId="{6A634C55-1B85-0544-93BF-2D2BCCC6B3AF}" destId="{12759ACF-9C1C-474F-986C-3B93B52CA2B1}" srcOrd="3" destOrd="0" parTransId="{176D3EC1-10F8-284A-8E58-4CB1A6414D80}" sibTransId="{1F79F92B-1A7A-BC4D-8917-11A75EE43FDE}"/>
    <dgm:cxn modelId="{4BA85467-1678-3745-8CC3-FE6F49F182CF}" type="presOf" srcId="{5E41091E-3F52-E840-BCCB-4E1441DBA33A}" destId="{950DB43A-44A0-2146-9868-FC45F23F2168}" srcOrd="0" destOrd="0" presId="urn:microsoft.com/office/officeart/2005/8/layout/default"/>
    <dgm:cxn modelId="{90ABD538-ABD3-C843-96F7-C3532323293C}" type="presOf" srcId="{5A1CAF4C-FA5F-6141-89DF-724B6727B195}" destId="{DBE88D60-52EB-5145-A825-2E8EF8861772}" srcOrd="0" destOrd="0" presId="urn:microsoft.com/office/officeart/2005/8/layout/default"/>
    <dgm:cxn modelId="{30374112-F661-804D-9254-AC99C701D233}" type="presOf" srcId="{6A634C55-1B85-0544-93BF-2D2BCCC6B3AF}" destId="{CEFE57B8-7555-7649-9754-1C54378C1631}" srcOrd="0" destOrd="0" presId="urn:microsoft.com/office/officeart/2005/8/layout/default"/>
    <dgm:cxn modelId="{D7453B32-1958-0E4B-984D-E692CED609B8}" type="presParOf" srcId="{CEFE57B8-7555-7649-9754-1C54378C1631}" destId="{950DB43A-44A0-2146-9868-FC45F23F2168}" srcOrd="0" destOrd="0" presId="urn:microsoft.com/office/officeart/2005/8/layout/default"/>
    <dgm:cxn modelId="{04A31F74-D2CE-1146-9DF1-F9E6073E2EB9}" type="presParOf" srcId="{CEFE57B8-7555-7649-9754-1C54378C1631}" destId="{B6FA0275-0025-9248-B48A-95433B03BC07}" srcOrd="1" destOrd="0" presId="urn:microsoft.com/office/officeart/2005/8/layout/default"/>
    <dgm:cxn modelId="{B64BD745-7240-C64D-8999-B17B403552A5}" type="presParOf" srcId="{CEFE57B8-7555-7649-9754-1C54378C1631}" destId="{1FD2D1C6-8167-564E-BE43-A03AC6050CC4}" srcOrd="2" destOrd="0" presId="urn:microsoft.com/office/officeart/2005/8/layout/default"/>
    <dgm:cxn modelId="{D4EB5C95-5161-A74E-98DE-E14766B35D72}" type="presParOf" srcId="{CEFE57B8-7555-7649-9754-1C54378C1631}" destId="{59565ACE-E4F8-184E-8649-4D317791EBED}" srcOrd="3" destOrd="0" presId="urn:microsoft.com/office/officeart/2005/8/layout/default"/>
    <dgm:cxn modelId="{EDF3BA6F-852E-B342-B666-E69CBB1FAA55}" type="presParOf" srcId="{CEFE57B8-7555-7649-9754-1C54378C1631}" destId="{DBE88D60-52EB-5145-A825-2E8EF8861772}" srcOrd="4" destOrd="0" presId="urn:microsoft.com/office/officeart/2005/8/layout/default"/>
    <dgm:cxn modelId="{0EBB3DD8-659E-074D-B89F-D5B211BA5DED}" type="presParOf" srcId="{CEFE57B8-7555-7649-9754-1C54378C1631}" destId="{EA00F36F-3F12-9C42-BBB3-FB115CDBB8CB}" srcOrd="5" destOrd="0" presId="urn:microsoft.com/office/officeart/2005/8/layout/default"/>
    <dgm:cxn modelId="{97499327-D642-124D-A1DB-4A119C9FDC60}" type="presParOf" srcId="{CEFE57B8-7555-7649-9754-1C54378C1631}" destId="{3603A466-56CC-D447-A0BA-23CF0578E644}" srcOrd="6" destOrd="0" presId="urn:microsoft.com/office/officeart/2005/8/layout/default"/>
    <dgm:cxn modelId="{0252F014-5C92-0746-9D42-FFB20CE583FA}" type="presParOf" srcId="{CEFE57B8-7555-7649-9754-1C54378C1631}" destId="{9046B360-0827-454F-8257-091A509355EF}" srcOrd="7" destOrd="0" presId="urn:microsoft.com/office/officeart/2005/8/layout/default"/>
    <dgm:cxn modelId="{74AEC49E-198B-0943-A316-1E5DF87F4014}" type="presParOf" srcId="{CEFE57B8-7555-7649-9754-1C54378C1631}" destId="{44739DCE-78C8-084B-BE7E-E417914E73D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DC295B-D6F7-4C15-BFED-94530DE5EE69}"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FF8B80C3-E683-4CAD-B85F-4CD41E988B17}">
      <dgm:prSet phldrT="[Text]">
        <dgm:style>
          <a:lnRef idx="1">
            <a:schemeClr val="accent3"/>
          </a:lnRef>
          <a:fillRef idx="3">
            <a:schemeClr val="accent3"/>
          </a:fillRef>
          <a:effectRef idx="2">
            <a:schemeClr val="accent3"/>
          </a:effectRef>
          <a:fontRef idx="minor">
            <a:schemeClr val="lt1"/>
          </a:fontRef>
        </dgm:style>
      </dgm:prSet>
      <dgm:spPr/>
      <dgm:t>
        <a:bodyPr/>
        <a:lstStyle/>
        <a:p>
          <a:r>
            <a:rPr lang="en-US" dirty="0" smtClean="0"/>
            <a:t>Windows Azure</a:t>
          </a:r>
          <a:endParaRPr lang="en-US" dirty="0"/>
        </a:p>
      </dgm:t>
    </dgm:pt>
    <dgm:pt modelId="{75AA512B-C4CE-4E15-81C2-BB1433CF2C04}" type="parTrans" cxnId="{A60BCABB-55E7-4AB1-BC08-4D62C257BFE5}">
      <dgm:prSet/>
      <dgm:spPr/>
      <dgm:t>
        <a:bodyPr/>
        <a:lstStyle/>
        <a:p>
          <a:endParaRPr lang="en-US"/>
        </a:p>
      </dgm:t>
    </dgm:pt>
    <dgm:pt modelId="{347FC593-17EE-44EE-9C30-AE9737AF7142}" type="sibTrans" cxnId="{A60BCABB-55E7-4AB1-BC08-4D62C257BFE5}">
      <dgm:prSet/>
      <dgm:spPr/>
      <dgm:t>
        <a:bodyPr/>
        <a:lstStyle/>
        <a:p>
          <a:endParaRPr lang="en-US"/>
        </a:p>
      </dgm:t>
    </dgm:pt>
    <dgm:pt modelId="{A8C28913-FA81-4CC2-9195-23249D476BFF}">
      <dgm:prSet phldrT="[Text]">
        <dgm:style>
          <a:lnRef idx="1">
            <a:schemeClr val="accent3"/>
          </a:lnRef>
          <a:fillRef idx="3">
            <a:schemeClr val="accent3"/>
          </a:fillRef>
          <a:effectRef idx="2">
            <a:schemeClr val="accent3"/>
          </a:effectRef>
          <a:fontRef idx="minor">
            <a:schemeClr val="lt1"/>
          </a:fontRef>
        </dgm:style>
      </dgm:prSet>
      <dgm:spPr/>
      <dgm:t>
        <a:bodyPr/>
        <a:lstStyle/>
        <a:p>
          <a:r>
            <a:rPr lang="en-US" dirty="0" smtClean="0"/>
            <a:t>Web Sites</a:t>
          </a:r>
          <a:endParaRPr lang="en-US" dirty="0"/>
        </a:p>
      </dgm:t>
    </dgm:pt>
    <dgm:pt modelId="{C6E2CDD4-F560-491D-858C-90F4E84D2858}" type="parTrans" cxnId="{5D1748FA-3A3F-4F2A-AE3C-9A2514172D15}">
      <dgm:prSet/>
      <dgm:spPr/>
      <dgm:t>
        <a:bodyPr/>
        <a:lstStyle/>
        <a:p>
          <a:endParaRPr lang="en-US"/>
        </a:p>
      </dgm:t>
    </dgm:pt>
    <dgm:pt modelId="{2F2061A8-3E64-4416-B79F-2B6CAA7AF26C}" type="sibTrans" cxnId="{5D1748FA-3A3F-4F2A-AE3C-9A2514172D15}">
      <dgm:prSet/>
      <dgm:spPr/>
      <dgm:t>
        <a:bodyPr/>
        <a:lstStyle/>
        <a:p>
          <a:endParaRPr lang="en-US"/>
        </a:p>
      </dgm:t>
    </dgm:pt>
    <dgm:pt modelId="{35C3A337-3135-4D93-8959-063DF942EAF4}">
      <dgm:prSet phldrT="[Text]">
        <dgm:style>
          <a:lnRef idx="1">
            <a:schemeClr val="accent3"/>
          </a:lnRef>
          <a:fillRef idx="3">
            <a:schemeClr val="accent3"/>
          </a:fillRef>
          <a:effectRef idx="2">
            <a:schemeClr val="accent3"/>
          </a:effectRef>
          <a:fontRef idx="minor">
            <a:schemeClr val="lt1"/>
          </a:fontRef>
        </dgm:style>
      </dgm:prSet>
      <dgm:spPr/>
      <dgm:t>
        <a:bodyPr/>
        <a:lstStyle/>
        <a:p>
          <a:r>
            <a:rPr lang="en-US" dirty="0" smtClean="0"/>
            <a:t>VMs</a:t>
          </a:r>
          <a:endParaRPr lang="en-US" dirty="0"/>
        </a:p>
      </dgm:t>
    </dgm:pt>
    <dgm:pt modelId="{F93700BE-D976-4E4C-B775-43A43775FC8F}" type="parTrans" cxnId="{A0FAE7A2-824F-4B1B-BE8B-1B4FD50EE3E9}">
      <dgm:prSet/>
      <dgm:spPr/>
      <dgm:t>
        <a:bodyPr/>
        <a:lstStyle/>
        <a:p>
          <a:endParaRPr lang="en-US"/>
        </a:p>
      </dgm:t>
    </dgm:pt>
    <dgm:pt modelId="{FC609256-13F7-4989-B438-3B56C2C7CBEB}" type="sibTrans" cxnId="{A0FAE7A2-824F-4B1B-BE8B-1B4FD50EE3E9}">
      <dgm:prSet/>
      <dgm:spPr/>
      <dgm:t>
        <a:bodyPr/>
        <a:lstStyle/>
        <a:p>
          <a:endParaRPr lang="en-US"/>
        </a:p>
      </dgm:t>
    </dgm:pt>
    <dgm:pt modelId="{EBA6E19D-7768-4F6D-8EA5-6D5A276C84D1}">
      <dgm:prSet phldrT="[Text]">
        <dgm:style>
          <a:lnRef idx="1">
            <a:schemeClr val="accent3"/>
          </a:lnRef>
          <a:fillRef idx="3">
            <a:schemeClr val="accent3"/>
          </a:fillRef>
          <a:effectRef idx="2">
            <a:schemeClr val="accent3"/>
          </a:effectRef>
          <a:fontRef idx="minor">
            <a:schemeClr val="lt1"/>
          </a:fontRef>
        </dgm:style>
      </dgm:prSet>
      <dgm:spPr/>
      <dgm:t>
        <a:bodyPr/>
        <a:lstStyle/>
        <a:p>
          <a:r>
            <a:rPr lang="en-US" dirty="0" smtClean="0"/>
            <a:t>Cloud Services</a:t>
          </a:r>
          <a:endParaRPr lang="en-US" dirty="0"/>
        </a:p>
      </dgm:t>
    </dgm:pt>
    <dgm:pt modelId="{94448AFA-6813-408D-94B2-7BF822146543}" type="parTrans" cxnId="{E14E3A2A-1091-40D6-9641-05FFE6E07815}">
      <dgm:prSet/>
      <dgm:spPr/>
      <dgm:t>
        <a:bodyPr/>
        <a:lstStyle/>
        <a:p>
          <a:endParaRPr lang="en-US"/>
        </a:p>
      </dgm:t>
    </dgm:pt>
    <dgm:pt modelId="{6FF11066-67AE-420C-BE2B-771CDE68B1C5}" type="sibTrans" cxnId="{E14E3A2A-1091-40D6-9641-05FFE6E07815}">
      <dgm:prSet/>
      <dgm:spPr/>
      <dgm:t>
        <a:bodyPr/>
        <a:lstStyle/>
        <a:p>
          <a:endParaRPr lang="en-US"/>
        </a:p>
      </dgm:t>
    </dgm:pt>
    <dgm:pt modelId="{913B3ECC-F0F9-4E75-9428-48940F4DC156}" type="pres">
      <dgm:prSet presAssocID="{16DC295B-D6F7-4C15-BFED-94530DE5EE69}" presName="composite" presStyleCnt="0">
        <dgm:presLayoutVars>
          <dgm:chMax val="1"/>
          <dgm:dir/>
          <dgm:resizeHandles val="exact"/>
        </dgm:presLayoutVars>
      </dgm:prSet>
      <dgm:spPr/>
      <dgm:t>
        <a:bodyPr/>
        <a:lstStyle/>
        <a:p>
          <a:endParaRPr lang="en-US"/>
        </a:p>
      </dgm:t>
    </dgm:pt>
    <dgm:pt modelId="{D2B0F17C-64BD-4451-83DB-99EF2559F90B}" type="pres">
      <dgm:prSet presAssocID="{FF8B80C3-E683-4CAD-B85F-4CD41E988B17}" presName="roof" presStyleLbl="dkBgShp" presStyleIdx="0" presStyleCnt="2"/>
      <dgm:spPr/>
      <dgm:t>
        <a:bodyPr/>
        <a:lstStyle/>
        <a:p>
          <a:endParaRPr lang="en-US"/>
        </a:p>
      </dgm:t>
    </dgm:pt>
    <dgm:pt modelId="{9D090D1A-6640-4FCB-BB90-62481CAE52A6}" type="pres">
      <dgm:prSet presAssocID="{FF8B80C3-E683-4CAD-B85F-4CD41E988B17}" presName="pillars" presStyleCnt="0"/>
      <dgm:spPr/>
    </dgm:pt>
    <dgm:pt modelId="{1C44498B-577C-42CC-8D26-99170ABE57D3}" type="pres">
      <dgm:prSet presAssocID="{FF8B80C3-E683-4CAD-B85F-4CD41E988B17}" presName="pillar1" presStyleLbl="node1" presStyleIdx="0" presStyleCnt="3">
        <dgm:presLayoutVars>
          <dgm:bulletEnabled val="1"/>
        </dgm:presLayoutVars>
      </dgm:prSet>
      <dgm:spPr/>
      <dgm:t>
        <a:bodyPr/>
        <a:lstStyle/>
        <a:p>
          <a:endParaRPr lang="en-US"/>
        </a:p>
      </dgm:t>
    </dgm:pt>
    <dgm:pt modelId="{0CF8EF36-893D-4DDC-93C2-A6506C83D7DA}" type="pres">
      <dgm:prSet presAssocID="{35C3A337-3135-4D93-8959-063DF942EAF4}" presName="pillarX" presStyleLbl="node1" presStyleIdx="1" presStyleCnt="3">
        <dgm:presLayoutVars>
          <dgm:bulletEnabled val="1"/>
        </dgm:presLayoutVars>
      </dgm:prSet>
      <dgm:spPr/>
      <dgm:t>
        <a:bodyPr/>
        <a:lstStyle/>
        <a:p>
          <a:endParaRPr lang="en-US"/>
        </a:p>
      </dgm:t>
    </dgm:pt>
    <dgm:pt modelId="{59410141-D6F5-48C9-AED7-41E26C7C3DCC}" type="pres">
      <dgm:prSet presAssocID="{EBA6E19D-7768-4F6D-8EA5-6D5A276C84D1}" presName="pillarX" presStyleLbl="node1" presStyleIdx="2" presStyleCnt="3">
        <dgm:presLayoutVars>
          <dgm:bulletEnabled val="1"/>
        </dgm:presLayoutVars>
      </dgm:prSet>
      <dgm:spPr/>
      <dgm:t>
        <a:bodyPr/>
        <a:lstStyle/>
        <a:p>
          <a:endParaRPr lang="en-US"/>
        </a:p>
      </dgm:t>
    </dgm:pt>
    <dgm:pt modelId="{3591CE48-AE50-4FFC-A583-F26236D3A767}" type="pres">
      <dgm:prSet presAssocID="{FF8B80C3-E683-4CAD-B85F-4CD41E988B17}" presName="base" presStyleLbl="dkBgShp" presStyleIdx="1" presStyleCnt="2">
        <dgm:style>
          <a:lnRef idx="1">
            <a:schemeClr val="accent3"/>
          </a:lnRef>
          <a:fillRef idx="3">
            <a:schemeClr val="accent3"/>
          </a:fillRef>
          <a:effectRef idx="2">
            <a:schemeClr val="accent3"/>
          </a:effectRef>
          <a:fontRef idx="minor">
            <a:schemeClr val="lt1"/>
          </a:fontRef>
        </dgm:style>
      </dgm:prSet>
      <dgm:spPr/>
    </dgm:pt>
  </dgm:ptLst>
  <dgm:cxnLst>
    <dgm:cxn modelId="{C16111CB-F01C-4C06-89FD-F6AFEEC1EB55}" type="presOf" srcId="{16DC295B-D6F7-4C15-BFED-94530DE5EE69}" destId="{913B3ECC-F0F9-4E75-9428-48940F4DC156}" srcOrd="0" destOrd="0" presId="urn:microsoft.com/office/officeart/2005/8/layout/hList3"/>
    <dgm:cxn modelId="{A60BCABB-55E7-4AB1-BC08-4D62C257BFE5}" srcId="{16DC295B-D6F7-4C15-BFED-94530DE5EE69}" destId="{FF8B80C3-E683-4CAD-B85F-4CD41E988B17}" srcOrd="0" destOrd="0" parTransId="{75AA512B-C4CE-4E15-81C2-BB1433CF2C04}" sibTransId="{347FC593-17EE-44EE-9C30-AE9737AF7142}"/>
    <dgm:cxn modelId="{05B4479A-7E04-4A96-8520-A6D0921A419C}" type="presOf" srcId="{FF8B80C3-E683-4CAD-B85F-4CD41E988B17}" destId="{D2B0F17C-64BD-4451-83DB-99EF2559F90B}" srcOrd="0" destOrd="0" presId="urn:microsoft.com/office/officeart/2005/8/layout/hList3"/>
    <dgm:cxn modelId="{81B29494-6679-4CF8-A379-4782AB5543E9}" type="presOf" srcId="{EBA6E19D-7768-4F6D-8EA5-6D5A276C84D1}" destId="{59410141-D6F5-48C9-AED7-41E26C7C3DCC}" srcOrd="0" destOrd="0" presId="urn:microsoft.com/office/officeart/2005/8/layout/hList3"/>
    <dgm:cxn modelId="{75E0965E-3970-42D3-8320-68A282AA453B}" type="presOf" srcId="{35C3A337-3135-4D93-8959-063DF942EAF4}" destId="{0CF8EF36-893D-4DDC-93C2-A6506C83D7DA}" srcOrd="0" destOrd="0" presId="urn:microsoft.com/office/officeart/2005/8/layout/hList3"/>
    <dgm:cxn modelId="{5D1748FA-3A3F-4F2A-AE3C-9A2514172D15}" srcId="{FF8B80C3-E683-4CAD-B85F-4CD41E988B17}" destId="{A8C28913-FA81-4CC2-9195-23249D476BFF}" srcOrd="0" destOrd="0" parTransId="{C6E2CDD4-F560-491D-858C-90F4E84D2858}" sibTransId="{2F2061A8-3E64-4416-B79F-2B6CAA7AF26C}"/>
    <dgm:cxn modelId="{A0FAE7A2-824F-4B1B-BE8B-1B4FD50EE3E9}" srcId="{FF8B80C3-E683-4CAD-B85F-4CD41E988B17}" destId="{35C3A337-3135-4D93-8959-063DF942EAF4}" srcOrd="1" destOrd="0" parTransId="{F93700BE-D976-4E4C-B775-43A43775FC8F}" sibTransId="{FC609256-13F7-4989-B438-3B56C2C7CBEB}"/>
    <dgm:cxn modelId="{E14E3A2A-1091-40D6-9641-05FFE6E07815}" srcId="{FF8B80C3-E683-4CAD-B85F-4CD41E988B17}" destId="{EBA6E19D-7768-4F6D-8EA5-6D5A276C84D1}" srcOrd="2" destOrd="0" parTransId="{94448AFA-6813-408D-94B2-7BF822146543}" sibTransId="{6FF11066-67AE-420C-BE2B-771CDE68B1C5}"/>
    <dgm:cxn modelId="{EAE5D3AD-2B16-4C8C-88E8-4C604FB52C92}" type="presOf" srcId="{A8C28913-FA81-4CC2-9195-23249D476BFF}" destId="{1C44498B-577C-42CC-8D26-99170ABE57D3}" srcOrd="0" destOrd="0" presId="urn:microsoft.com/office/officeart/2005/8/layout/hList3"/>
    <dgm:cxn modelId="{2C9285BF-9860-4D7C-B2EE-3C5CCEAED4D8}" type="presParOf" srcId="{913B3ECC-F0F9-4E75-9428-48940F4DC156}" destId="{D2B0F17C-64BD-4451-83DB-99EF2559F90B}" srcOrd="0" destOrd="0" presId="urn:microsoft.com/office/officeart/2005/8/layout/hList3"/>
    <dgm:cxn modelId="{308192C2-BE70-46E9-A718-790248EFBF67}" type="presParOf" srcId="{913B3ECC-F0F9-4E75-9428-48940F4DC156}" destId="{9D090D1A-6640-4FCB-BB90-62481CAE52A6}" srcOrd="1" destOrd="0" presId="urn:microsoft.com/office/officeart/2005/8/layout/hList3"/>
    <dgm:cxn modelId="{F3B9506D-C7DB-4A96-9834-9D0F23B58EBD}" type="presParOf" srcId="{9D090D1A-6640-4FCB-BB90-62481CAE52A6}" destId="{1C44498B-577C-42CC-8D26-99170ABE57D3}" srcOrd="0" destOrd="0" presId="urn:microsoft.com/office/officeart/2005/8/layout/hList3"/>
    <dgm:cxn modelId="{77D76F10-5BAF-4B02-A47D-67A09EC43B18}" type="presParOf" srcId="{9D090D1A-6640-4FCB-BB90-62481CAE52A6}" destId="{0CF8EF36-893D-4DDC-93C2-A6506C83D7DA}" srcOrd="1" destOrd="0" presId="urn:microsoft.com/office/officeart/2005/8/layout/hList3"/>
    <dgm:cxn modelId="{CBFC3BA6-2B19-45FB-9D37-7474BAB233F7}" type="presParOf" srcId="{9D090D1A-6640-4FCB-BB90-62481CAE52A6}" destId="{59410141-D6F5-48C9-AED7-41E26C7C3DCC}" srcOrd="2" destOrd="0" presId="urn:microsoft.com/office/officeart/2005/8/layout/hList3"/>
    <dgm:cxn modelId="{42B4A865-EDED-46D1-9757-C4A97E49E2F0}" type="presParOf" srcId="{913B3ECC-F0F9-4E75-9428-48940F4DC156}" destId="{3591CE48-AE50-4FFC-A583-F26236D3A767}"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DB43A-44A0-2146-9868-FC45F23F2168}">
      <dsp:nvSpPr>
        <dsp:cNvPr id="0" name=""/>
        <dsp:cNvSpPr/>
      </dsp:nvSpPr>
      <dsp:spPr>
        <a:xfrm>
          <a:off x="916483" y="1984"/>
          <a:ext cx="2030015" cy="1218009"/>
        </a:xfrm>
        <a:prstGeom prst="ellipse">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Small</a:t>
          </a:r>
          <a:endParaRPr lang="en-US" sz="2400" kern="1200" dirty="0"/>
        </a:p>
      </dsp:txBody>
      <dsp:txXfrm>
        <a:off x="1213772" y="180357"/>
        <a:ext cx="1435437" cy="861263"/>
      </dsp:txXfrm>
    </dsp:sp>
    <dsp:sp modelId="{1FD2D1C6-8167-564E-BE43-A03AC6050CC4}">
      <dsp:nvSpPr>
        <dsp:cNvPr id="0" name=""/>
        <dsp:cNvSpPr/>
      </dsp:nvSpPr>
      <dsp:spPr>
        <a:xfrm>
          <a:off x="3149500" y="1984"/>
          <a:ext cx="2030015" cy="1218009"/>
        </a:xfrm>
        <a:prstGeom prst="ellipse">
          <a:avLst/>
        </a:prstGeom>
        <a:gradFill rotWithShape="0">
          <a:gsLst>
            <a:gs pos="0">
              <a:schemeClr val="accent1">
                <a:shade val="80000"/>
                <a:hueOff val="76562"/>
                <a:satOff val="-1098"/>
                <a:lumOff val="6404"/>
                <a:alphaOff val="0"/>
                <a:shade val="51000"/>
                <a:satMod val="130000"/>
              </a:schemeClr>
            </a:gs>
            <a:gs pos="80000">
              <a:schemeClr val="accent1">
                <a:shade val="80000"/>
                <a:hueOff val="76562"/>
                <a:satOff val="-1098"/>
                <a:lumOff val="6404"/>
                <a:alphaOff val="0"/>
                <a:shade val="93000"/>
                <a:satMod val="130000"/>
              </a:schemeClr>
            </a:gs>
            <a:gs pos="100000">
              <a:schemeClr val="accent1">
                <a:shade val="80000"/>
                <a:hueOff val="76562"/>
                <a:satOff val="-1098"/>
                <a:lumOff val="640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Fast</a:t>
          </a:r>
          <a:endParaRPr lang="en-US" sz="2400" kern="1200" dirty="0"/>
        </a:p>
      </dsp:txBody>
      <dsp:txXfrm>
        <a:off x="3446789" y="180357"/>
        <a:ext cx="1435437" cy="861263"/>
      </dsp:txXfrm>
    </dsp:sp>
    <dsp:sp modelId="{DBE88D60-52EB-5145-A825-2E8EF8861772}">
      <dsp:nvSpPr>
        <dsp:cNvPr id="0" name=""/>
        <dsp:cNvSpPr/>
      </dsp:nvSpPr>
      <dsp:spPr>
        <a:xfrm>
          <a:off x="916483" y="1422995"/>
          <a:ext cx="2030015" cy="1218009"/>
        </a:xfrm>
        <a:prstGeom prst="ellipse">
          <a:avLst/>
        </a:prstGeom>
        <a:gradFill rotWithShape="0">
          <a:gsLst>
            <a:gs pos="0">
              <a:schemeClr val="accent1">
                <a:shade val="80000"/>
                <a:hueOff val="153123"/>
                <a:satOff val="-2196"/>
                <a:lumOff val="12807"/>
                <a:alphaOff val="0"/>
                <a:shade val="51000"/>
                <a:satMod val="130000"/>
              </a:schemeClr>
            </a:gs>
            <a:gs pos="80000">
              <a:schemeClr val="accent1">
                <a:shade val="80000"/>
                <a:hueOff val="153123"/>
                <a:satOff val="-2196"/>
                <a:lumOff val="12807"/>
                <a:alphaOff val="0"/>
                <a:shade val="93000"/>
                <a:satMod val="130000"/>
              </a:schemeClr>
            </a:gs>
            <a:gs pos="100000">
              <a:schemeClr val="accent1">
                <a:shade val="80000"/>
                <a:hueOff val="153123"/>
                <a:satOff val="-2196"/>
                <a:lumOff val="128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Scalable</a:t>
          </a:r>
          <a:endParaRPr lang="en-US" sz="2400" kern="1200" dirty="0"/>
        </a:p>
      </dsp:txBody>
      <dsp:txXfrm>
        <a:off x="1213772" y="1601368"/>
        <a:ext cx="1435437" cy="861263"/>
      </dsp:txXfrm>
    </dsp:sp>
    <dsp:sp modelId="{3603A466-56CC-D447-A0BA-23CF0578E644}">
      <dsp:nvSpPr>
        <dsp:cNvPr id="0" name=""/>
        <dsp:cNvSpPr/>
      </dsp:nvSpPr>
      <dsp:spPr>
        <a:xfrm>
          <a:off x="3149500" y="1422995"/>
          <a:ext cx="2030015" cy="1218009"/>
        </a:xfrm>
        <a:prstGeom prst="ellipse">
          <a:avLst/>
        </a:prstGeom>
        <a:gradFill rotWithShape="0">
          <a:gsLst>
            <a:gs pos="0">
              <a:schemeClr val="accent1">
                <a:shade val="80000"/>
                <a:hueOff val="229685"/>
                <a:satOff val="-3294"/>
                <a:lumOff val="19211"/>
                <a:alphaOff val="0"/>
                <a:shade val="51000"/>
                <a:satMod val="130000"/>
              </a:schemeClr>
            </a:gs>
            <a:gs pos="80000">
              <a:schemeClr val="accent1">
                <a:shade val="80000"/>
                <a:hueOff val="229685"/>
                <a:satOff val="-3294"/>
                <a:lumOff val="19211"/>
                <a:alphaOff val="0"/>
                <a:shade val="93000"/>
                <a:satMod val="130000"/>
              </a:schemeClr>
            </a:gs>
            <a:gs pos="100000">
              <a:schemeClr val="accent1">
                <a:shade val="80000"/>
                <a:hueOff val="229685"/>
                <a:satOff val="-3294"/>
                <a:lumOff val="1921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Modular</a:t>
          </a:r>
          <a:endParaRPr lang="en-US" sz="2400" kern="1200" dirty="0"/>
        </a:p>
      </dsp:txBody>
      <dsp:txXfrm>
        <a:off x="3446789" y="1601368"/>
        <a:ext cx="1435437" cy="861263"/>
      </dsp:txXfrm>
    </dsp:sp>
    <dsp:sp modelId="{44739DCE-78C8-084B-BE7E-E417914E73D8}">
      <dsp:nvSpPr>
        <dsp:cNvPr id="0" name=""/>
        <dsp:cNvSpPr/>
      </dsp:nvSpPr>
      <dsp:spPr>
        <a:xfrm>
          <a:off x="2032992" y="2844006"/>
          <a:ext cx="2030015" cy="1218009"/>
        </a:xfrm>
        <a:prstGeom prst="ellipse">
          <a:avLst/>
        </a:prstGeom>
        <a:gradFill rotWithShape="0">
          <a:gsLst>
            <a:gs pos="0">
              <a:schemeClr val="accent1">
                <a:shade val="80000"/>
                <a:hueOff val="306247"/>
                <a:satOff val="-4392"/>
                <a:lumOff val="25615"/>
                <a:alphaOff val="0"/>
                <a:shade val="51000"/>
                <a:satMod val="130000"/>
              </a:schemeClr>
            </a:gs>
            <a:gs pos="80000">
              <a:schemeClr val="accent1">
                <a:shade val="80000"/>
                <a:hueOff val="306247"/>
                <a:satOff val="-4392"/>
                <a:lumOff val="25615"/>
                <a:alphaOff val="0"/>
                <a:shade val="93000"/>
                <a:satMod val="130000"/>
              </a:schemeClr>
            </a:gs>
            <a:gs pos="100000">
              <a:schemeClr val="accent1">
                <a:shade val="80000"/>
                <a:hueOff val="306247"/>
                <a:satOff val="-4392"/>
                <a:lumOff val="256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Javascript</a:t>
          </a:r>
          <a:endParaRPr lang="en-US" sz="2400" kern="1200" dirty="0"/>
        </a:p>
      </dsp:txBody>
      <dsp:txXfrm>
        <a:off x="2330281" y="3022379"/>
        <a:ext cx="1435437" cy="861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0F17C-64BD-4451-83DB-99EF2559F90B}">
      <dsp:nvSpPr>
        <dsp:cNvPr id="0" name=""/>
        <dsp:cNvSpPr/>
      </dsp:nvSpPr>
      <dsp:spPr>
        <a:xfrm>
          <a:off x="0" y="0"/>
          <a:ext cx="6096000" cy="1219200"/>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213360" tIns="213360" rIns="213360" bIns="213360" numCol="1" spcCol="1270" anchor="ctr" anchorCtr="0">
          <a:noAutofit/>
        </a:bodyPr>
        <a:lstStyle/>
        <a:p>
          <a:pPr lvl="0" algn="ctr" defTabSz="2489200">
            <a:lnSpc>
              <a:spcPct val="90000"/>
            </a:lnSpc>
            <a:spcBef>
              <a:spcPct val="0"/>
            </a:spcBef>
            <a:spcAft>
              <a:spcPct val="35000"/>
            </a:spcAft>
          </a:pPr>
          <a:r>
            <a:rPr lang="en-US" sz="5600" kern="1200" dirty="0" smtClean="0"/>
            <a:t>Windows Azure</a:t>
          </a:r>
          <a:endParaRPr lang="en-US" sz="5600" kern="1200" dirty="0"/>
        </a:p>
      </dsp:txBody>
      <dsp:txXfrm>
        <a:off x="0" y="0"/>
        <a:ext cx="6096000" cy="1219200"/>
      </dsp:txXfrm>
    </dsp:sp>
    <dsp:sp modelId="{1C44498B-577C-42CC-8D26-99170ABE57D3}">
      <dsp:nvSpPr>
        <dsp:cNvPr id="0" name=""/>
        <dsp:cNvSpPr/>
      </dsp:nvSpPr>
      <dsp:spPr>
        <a:xfrm>
          <a:off x="2976" y="1219200"/>
          <a:ext cx="2030015" cy="2560320"/>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Web Sites</a:t>
          </a:r>
          <a:endParaRPr lang="en-US" sz="4100" kern="1200" dirty="0"/>
        </a:p>
      </dsp:txBody>
      <dsp:txXfrm>
        <a:off x="2976" y="1219200"/>
        <a:ext cx="2030015" cy="2560320"/>
      </dsp:txXfrm>
    </dsp:sp>
    <dsp:sp modelId="{0CF8EF36-893D-4DDC-93C2-A6506C83D7DA}">
      <dsp:nvSpPr>
        <dsp:cNvPr id="0" name=""/>
        <dsp:cNvSpPr/>
      </dsp:nvSpPr>
      <dsp:spPr>
        <a:xfrm>
          <a:off x="2032992" y="1219200"/>
          <a:ext cx="2030015" cy="2560320"/>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VMs</a:t>
          </a:r>
          <a:endParaRPr lang="en-US" sz="4100" kern="1200" dirty="0"/>
        </a:p>
      </dsp:txBody>
      <dsp:txXfrm>
        <a:off x="2032992" y="1219200"/>
        <a:ext cx="2030015" cy="2560320"/>
      </dsp:txXfrm>
    </dsp:sp>
    <dsp:sp modelId="{59410141-D6F5-48C9-AED7-41E26C7C3DCC}">
      <dsp:nvSpPr>
        <dsp:cNvPr id="0" name=""/>
        <dsp:cNvSpPr/>
      </dsp:nvSpPr>
      <dsp:spPr>
        <a:xfrm>
          <a:off x="4063007" y="1219200"/>
          <a:ext cx="2030015" cy="2560320"/>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Cloud Services</a:t>
          </a:r>
          <a:endParaRPr lang="en-US" sz="4100" kern="1200" dirty="0"/>
        </a:p>
      </dsp:txBody>
      <dsp:txXfrm>
        <a:off x="4063007" y="1219200"/>
        <a:ext cx="2030015" cy="2560320"/>
      </dsp:txXfrm>
    </dsp:sp>
    <dsp:sp modelId="{3591CE48-AE50-4FFC-A583-F26236D3A767}">
      <dsp:nvSpPr>
        <dsp:cNvPr id="0" name=""/>
        <dsp:cNvSpPr/>
      </dsp:nvSpPr>
      <dsp:spPr>
        <a:xfrm>
          <a:off x="0" y="3779520"/>
          <a:ext cx="6096000" cy="284480"/>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15898E-47FD-4522-9021-206EB0DBB9CC}" type="datetimeFigureOut">
              <a:rPr lang="en-US" smtClean="0"/>
              <a:t>6/19/12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C69F74-FFBE-43F9-9283-D0CD5CBEC749}" type="slidenum">
              <a:rPr lang="en-US" smtClean="0"/>
              <a:t>‹#›</a:t>
            </a:fld>
            <a:endParaRPr lang="en-US"/>
          </a:p>
        </p:txBody>
      </p:sp>
    </p:spTree>
    <p:extLst>
      <p:ext uri="{BB962C8B-B14F-4D97-AF65-F5344CB8AC3E}">
        <p14:creationId xmlns:p14="http://schemas.microsoft.com/office/powerpoint/2010/main" val="132465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www.flickr.com/photos/sp8254/4915357604/sizes/l/in/photostrea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5233-26F2-9444-A723-67026AEB3DB5}"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111449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http://www.flickr.com/photos/supertin/1368972764/sizes/l/in/photostream/</a:t>
            </a:r>
            <a:endParaRPr lang="en-US" dirty="0"/>
          </a:p>
        </p:txBody>
      </p:sp>
      <p:sp>
        <p:nvSpPr>
          <p:cNvPr id="4" name="Slide Number Placeholder 3"/>
          <p:cNvSpPr>
            <a:spLocks noGrp="1"/>
          </p:cNvSpPr>
          <p:nvPr>
            <p:ph type="sldNum" sz="quarter" idx="10"/>
          </p:nvPr>
        </p:nvSpPr>
        <p:spPr/>
        <p:txBody>
          <a:bodyPr/>
          <a:lstStyle/>
          <a:p>
            <a:fld id="{4DC69F74-FFBE-43F9-9283-D0CD5CBEC749}" type="slidenum">
              <a:rPr lang="en-US" smtClean="0"/>
              <a:t>8</a:t>
            </a:fld>
            <a:endParaRPr lang="en-US"/>
          </a:p>
        </p:txBody>
      </p:sp>
    </p:spTree>
    <p:extLst>
      <p:ext uri="{BB962C8B-B14F-4D97-AF65-F5344CB8AC3E}">
        <p14:creationId xmlns:p14="http://schemas.microsoft.com/office/powerpoint/2010/main" val="3878904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C69F74-FFBE-43F9-9283-D0CD5CBEC749}" type="slidenum">
              <a:rPr lang="en-US" smtClean="0"/>
              <a:t>17</a:t>
            </a:fld>
            <a:endParaRPr lang="en-US"/>
          </a:p>
        </p:txBody>
      </p:sp>
    </p:spTree>
    <p:extLst>
      <p:ext uri="{BB962C8B-B14F-4D97-AF65-F5344CB8AC3E}">
        <p14:creationId xmlns:p14="http://schemas.microsoft.com/office/powerpoint/2010/main" val="1111727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http://www.flickr.com/photos/sp8254/4915357604/sizes/l/in/photostream/</a:t>
            </a:r>
            <a:endParaRPr lang="en-US" dirty="0" smtClean="0"/>
          </a:p>
          <a:p>
            <a:r>
              <a:rPr lang="en-US" dirty="0" smtClean="0"/>
              <a:t>http://www.flickr.com/photos/supertin/1368972764/sizes/l/in/photostream/ </a:t>
            </a:r>
            <a:endParaRPr lang="en-US" dirty="0"/>
          </a:p>
        </p:txBody>
      </p:sp>
      <p:sp>
        <p:nvSpPr>
          <p:cNvPr id="4" name="Slide Number Placeholder 3"/>
          <p:cNvSpPr>
            <a:spLocks noGrp="1"/>
          </p:cNvSpPr>
          <p:nvPr>
            <p:ph type="sldNum" sz="quarter" idx="10"/>
          </p:nvPr>
        </p:nvSpPr>
        <p:spPr/>
        <p:txBody>
          <a:bodyPr/>
          <a:lstStyle/>
          <a:p>
            <a:fld id="{4DC69F74-FFBE-43F9-9283-D0CD5CBEC749}" type="slidenum">
              <a:rPr lang="en-US" smtClean="0"/>
              <a:t>18</a:t>
            </a:fld>
            <a:endParaRPr lang="en-US"/>
          </a:p>
        </p:txBody>
      </p:sp>
    </p:spTree>
    <p:extLst>
      <p:ext uri="{BB962C8B-B14F-4D97-AF65-F5344CB8AC3E}">
        <p14:creationId xmlns:p14="http://schemas.microsoft.com/office/powerpoint/2010/main" val="164801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2.wdp"/><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80E86C-4050-4969-9253-27F562938049}" type="datetimeFigureOut">
              <a:rPr lang="en-US" smtClean="0"/>
              <a:t>6/19/12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283345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80E86C-4050-4969-9253-27F562938049}" type="datetimeFigureOut">
              <a:rPr lang="en-US" smtClean="0"/>
              <a:t>6/19/12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3669648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80E86C-4050-4969-9253-27F562938049}" type="datetimeFigureOut">
              <a:rPr lang="en-US" smtClean="0"/>
              <a:t>6/19/12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4269624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80E86C-4050-4969-9253-27F562938049}" type="datetimeFigureOut">
              <a:rPr lang="en-US" smtClean="0"/>
              <a:t>6/19/12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381627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80E86C-4050-4969-9253-27F562938049}" type="datetimeFigureOut">
              <a:rPr lang="en-US" smtClean="0"/>
              <a:t>6/19/12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3326183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508974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244733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249497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347018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alibri"/>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614722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alibri"/>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059755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80E86C-4050-4969-9253-27F562938049}" type="datetimeFigureOut">
              <a:rPr lang="en-US" smtClean="0"/>
              <a:t>6/19/12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3718456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alibri"/>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490820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53529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15165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930580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562756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8" y="4637626"/>
            <a:ext cx="4091815"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6" y="228600"/>
            <a:ext cx="1873858" cy="290338"/>
          </a:xfrm>
          <a:prstGeom prst="rect">
            <a:avLst/>
          </a:prstGeom>
        </p:spPr>
      </p:pic>
    </p:spTree>
    <p:extLst>
      <p:ext uri="{BB962C8B-B14F-4D97-AF65-F5344CB8AC3E}">
        <p14:creationId xmlns:p14="http://schemas.microsoft.com/office/powerpoint/2010/main" val="9647923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spTree>
    <p:extLst>
      <p:ext uri="{BB962C8B-B14F-4D97-AF65-F5344CB8AC3E}">
        <p14:creationId xmlns:p14="http://schemas.microsoft.com/office/powerpoint/2010/main" val="19653967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585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4438364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79781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80E86C-4050-4969-9253-27F562938049}" type="datetimeFigureOut">
              <a:rPr lang="en-US" smtClean="0"/>
              <a:t>6/19/12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1363897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5"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spTree>
    <p:extLst>
      <p:ext uri="{BB962C8B-B14F-4D97-AF65-F5344CB8AC3E}">
        <p14:creationId xmlns:p14="http://schemas.microsoft.com/office/powerpoint/2010/main" val="22711427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0"/>
            <a:ext cx="1880410" cy="291353"/>
          </a:xfrm>
          <a:prstGeom prst="rect">
            <a:avLst/>
          </a:prstGeom>
        </p:spPr>
      </p:pic>
    </p:spTree>
    <p:extLst>
      <p:ext uri="{BB962C8B-B14F-4D97-AF65-F5344CB8AC3E}">
        <p14:creationId xmlns:p14="http://schemas.microsoft.com/office/powerpoint/2010/main" val="3044658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26406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2098453545"/>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8958904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0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0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761817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8164048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7827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1474096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70"/>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8"/>
            <a:ext cx="5636696"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2"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6" y="228600"/>
            <a:ext cx="1873858" cy="290338"/>
          </a:xfrm>
          <a:prstGeom prst="rect">
            <a:avLst/>
          </a:prstGeom>
        </p:spPr>
      </p:pic>
    </p:spTree>
    <p:extLst>
      <p:ext uri="{BB962C8B-B14F-4D97-AF65-F5344CB8AC3E}">
        <p14:creationId xmlns:p14="http://schemas.microsoft.com/office/powerpoint/2010/main" val="2859565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80E86C-4050-4969-9253-27F562938049}" type="datetimeFigureOut">
              <a:rPr lang="en-US" smtClean="0"/>
              <a:t>6/19/12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6948185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92692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099921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80E86C-4050-4969-9253-27F562938049}" type="datetimeFigureOut">
              <a:rPr lang="en-US" smtClean="0"/>
              <a:t>6/19/12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221444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80E86C-4050-4969-9253-27F562938049}" type="datetimeFigureOut">
              <a:rPr lang="en-US" smtClean="0"/>
              <a:t>6/19/12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1102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2" descr="http://farm6.staticflickr.com/5219/5384732585_f7049f5384_b.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5327" b="14687"/>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380E86C-4050-4969-9253-27F562938049}" type="datetimeFigureOut">
              <a:rPr lang="en-US" smtClean="0"/>
              <a:t>6/19/12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3836308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80E86C-4050-4969-9253-27F562938049}" type="datetimeFigureOut">
              <a:rPr lang="en-US" smtClean="0"/>
              <a:t>6/19/12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3BF930-1254-4828-9233-DA5A1B5937F1}" type="slidenum">
              <a:rPr lang="en-US" smtClean="0"/>
              <a:t>‹#›</a:t>
            </a:fld>
            <a:endParaRPr lang="en-US"/>
          </a:p>
        </p:txBody>
      </p:sp>
    </p:spTree>
    <p:extLst>
      <p:ext uri="{BB962C8B-B14F-4D97-AF65-F5344CB8AC3E}">
        <p14:creationId xmlns:p14="http://schemas.microsoft.com/office/powerpoint/2010/main" val="46374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80E86C-4050-4969-9253-27F562938049}" type="datetimeFigureOut">
              <a:rPr lang="en-US" smtClean="0"/>
              <a:t>6/19/12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3BF930-1254-4828-9233-DA5A1B5937F1}" type="slidenum">
              <a:rPr lang="en-US" smtClean="0"/>
              <a:t>‹#›</a:t>
            </a:fld>
            <a:endParaRPr lang="en-US"/>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955" y="-228600"/>
            <a:ext cx="9796411" cy="739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79611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80E86C-4050-4969-9253-27F562938049}" type="datetimeFigureOut">
              <a:rPr lang="en-US" smtClean="0"/>
              <a:t>6/19/12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3BF930-1254-4828-9233-DA5A1B5937F1}" type="slidenum">
              <a:rPr lang="en-US" smtClean="0"/>
              <a:t>‹#›</a:t>
            </a:fld>
            <a:endParaRPr lang="en-US"/>
          </a:p>
        </p:txBody>
      </p:sp>
    </p:spTree>
    <p:extLst>
      <p:ext uri="{BB962C8B-B14F-4D97-AF65-F5344CB8AC3E}">
        <p14:creationId xmlns:p14="http://schemas.microsoft.com/office/powerpoint/2010/main" val="3459976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61"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solidFill>
                  <a:prstClr val="white">
                    <a:tint val="75000"/>
                  </a:prstClr>
                </a:solidFill>
                <a:latin typeface="Calibri"/>
              </a:rPr>
              <a:pPr/>
              <a:t>6/19/12</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12876142"/>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340582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nodejs.org/" TargetMode="External"/><Relationship Id="rId4" Type="http://schemas.openxmlformats.org/officeDocument/2006/relationships/hyperlink" Target="http://bit.ly/azurenodedev" TargetMode="External"/><Relationship Id="rId5" Type="http://schemas.openxmlformats.org/officeDocument/2006/relationships/hyperlink" Target="http://npmjs.org/" TargetMode="External"/><Relationship Id="rId6" Type="http://schemas.openxmlformats.org/officeDocument/2006/relationships/hyperlink" Target="http://expressjs.com/" TargetMode="External"/><Relationship Id="rId7" Type="http://schemas.openxmlformats.org/officeDocument/2006/relationships/hyperlink" Target="http://github.com/iisnode" TargetMode="External"/><Relationship Id="rId8" Type="http://schemas.openxmlformats.org/officeDocument/2006/relationships/hyperlink" Target="http://github.com/dannycoates/node-inspector" TargetMode="External"/><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74458" cy="6880844"/>
          </a:xfrm>
          <a:prstGeom prst="rect">
            <a:avLst/>
          </a:prstGeom>
        </p:spPr>
      </p:pic>
      <p:sp>
        <p:nvSpPr>
          <p:cNvPr id="2" name="Title 1"/>
          <p:cNvSpPr>
            <a:spLocks noGrp="1"/>
          </p:cNvSpPr>
          <p:nvPr>
            <p:ph type="ctrTitle"/>
          </p:nvPr>
        </p:nvSpPr>
        <p:spPr>
          <a:xfrm>
            <a:off x="0" y="0"/>
            <a:ext cx="9144000" cy="1470025"/>
          </a:xfrm>
          <a:solidFill>
            <a:schemeClr val="bg1">
              <a:alpha val="49000"/>
            </a:schemeClr>
          </a:solidFill>
        </p:spPr>
        <p:txBody>
          <a:bodyPr>
            <a:normAutofit/>
          </a:bodyPr>
          <a:lstStyle/>
          <a:p>
            <a:r>
              <a:rPr lang="en-US" dirty="0" smtClean="0"/>
              <a:t>Unlocking your inner </a:t>
            </a:r>
            <a:r>
              <a:rPr lang="en-US" dirty="0" err="1" smtClean="0"/>
              <a:t>node.js</a:t>
            </a:r>
            <a:r>
              <a:rPr lang="en-US" dirty="0" smtClean="0"/>
              <a:t> with Windows Azure</a:t>
            </a:r>
            <a:endParaRPr lang="en-US" dirty="0"/>
          </a:p>
        </p:txBody>
      </p:sp>
      <p:sp>
        <p:nvSpPr>
          <p:cNvPr id="3" name="Subtitle 2"/>
          <p:cNvSpPr>
            <a:spLocks noGrp="1"/>
          </p:cNvSpPr>
          <p:nvPr>
            <p:ph type="subTitle" idx="1"/>
          </p:nvPr>
        </p:nvSpPr>
        <p:spPr>
          <a:xfrm>
            <a:off x="0" y="5334000"/>
            <a:ext cx="9144000" cy="1371600"/>
          </a:xfrm>
          <a:solidFill>
            <a:schemeClr val="bg1">
              <a:alpha val="57000"/>
            </a:schemeClr>
          </a:solidFill>
        </p:spPr>
        <p:txBody>
          <a:bodyPr/>
          <a:lstStyle/>
          <a:p>
            <a:pPr algn="l"/>
            <a:r>
              <a:rPr lang="en-US" dirty="0" smtClean="0"/>
              <a:t>Glenn Block - Microsoft</a:t>
            </a:r>
          </a:p>
          <a:p>
            <a:pPr algn="l"/>
            <a:r>
              <a:rPr lang="en-US" dirty="0" smtClean="0"/>
              <a:t>@</a:t>
            </a:r>
            <a:r>
              <a:rPr lang="en-US" dirty="0" err="1" smtClean="0"/>
              <a:t>gblock</a:t>
            </a:r>
            <a:endParaRPr lang="en-US" dirty="0"/>
          </a:p>
        </p:txBody>
      </p:sp>
    </p:spTree>
    <p:extLst>
      <p:ext uri="{BB962C8B-B14F-4D97-AF65-F5344CB8AC3E}">
        <p14:creationId xmlns:p14="http://schemas.microsoft.com/office/powerpoint/2010/main" val="357933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57400" y="2133600"/>
            <a:ext cx="4608871" cy="1143000"/>
          </a:xfrm>
          <a:prstGeom prst="rect">
            <a:avLst/>
          </a:prstGeom>
        </p:spPr>
      </p:pic>
      <p:sp>
        <p:nvSpPr>
          <p:cNvPr id="4" name="Title 1"/>
          <p:cNvSpPr>
            <a:spLocks noGrp="1"/>
          </p:cNvSpPr>
          <p:nvPr>
            <p:ph type="title"/>
          </p:nvPr>
        </p:nvSpPr>
        <p:spPr>
          <a:xfrm>
            <a:off x="457200" y="274638"/>
            <a:ext cx="8229600" cy="1143000"/>
          </a:xfrm>
          <a:solidFill>
            <a:schemeClr val="tx1"/>
          </a:solidFill>
        </p:spPr>
        <p:txBody>
          <a:bodyPr>
            <a:normAutofit/>
          </a:bodyPr>
          <a:lstStyle/>
          <a:p>
            <a:r>
              <a:rPr lang="en-US" dirty="0" smtClean="0"/>
              <a:t>Who uses it?</a:t>
            </a:r>
            <a:endParaRPr lang="en-US" dirty="0"/>
          </a:p>
        </p:txBody>
      </p:sp>
      <p:pic>
        <p:nvPicPr>
          <p:cNvPr id="5" name="Picture 4"/>
          <p:cNvPicPr>
            <a:picLocks noChangeAspect="1"/>
          </p:cNvPicPr>
          <p:nvPr/>
        </p:nvPicPr>
        <p:blipFill>
          <a:blip r:embed="rId3"/>
          <a:stretch>
            <a:fillRect/>
          </a:stretch>
        </p:blipFill>
        <p:spPr>
          <a:xfrm>
            <a:off x="1371600" y="3733800"/>
            <a:ext cx="3719095" cy="990600"/>
          </a:xfrm>
          <a:prstGeom prst="rect">
            <a:avLst/>
          </a:prstGeom>
        </p:spPr>
      </p:pic>
      <p:pic>
        <p:nvPicPr>
          <p:cNvPr id="6" name="Picture 5"/>
          <p:cNvPicPr>
            <a:picLocks noChangeAspect="1"/>
          </p:cNvPicPr>
          <p:nvPr/>
        </p:nvPicPr>
        <p:blipFill>
          <a:blip r:embed="rId4"/>
          <a:stretch>
            <a:fillRect/>
          </a:stretch>
        </p:blipFill>
        <p:spPr>
          <a:xfrm>
            <a:off x="5867400" y="3657600"/>
            <a:ext cx="2590800" cy="1400432"/>
          </a:xfrm>
          <a:prstGeom prst="rect">
            <a:avLst/>
          </a:prstGeom>
        </p:spPr>
      </p:pic>
      <p:pic>
        <p:nvPicPr>
          <p:cNvPr id="7" name="Picture 6"/>
          <p:cNvPicPr>
            <a:picLocks noChangeAspect="1"/>
          </p:cNvPicPr>
          <p:nvPr/>
        </p:nvPicPr>
        <p:blipFill>
          <a:blip r:embed="rId5"/>
          <a:stretch>
            <a:fillRect/>
          </a:stretch>
        </p:blipFill>
        <p:spPr>
          <a:xfrm>
            <a:off x="4559300" y="3416300"/>
            <a:ext cx="12700" cy="12700"/>
          </a:xfrm>
          <a:prstGeom prst="rect">
            <a:avLst/>
          </a:prstGeom>
        </p:spPr>
      </p:pic>
      <p:pic>
        <p:nvPicPr>
          <p:cNvPr id="8" name="Picture 7"/>
          <p:cNvPicPr>
            <a:picLocks noChangeAspect="1"/>
          </p:cNvPicPr>
          <p:nvPr/>
        </p:nvPicPr>
        <p:blipFill>
          <a:blip r:embed="rId5"/>
          <a:stretch>
            <a:fillRect/>
          </a:stretch>
        </p:blipFill>
        <p:spPr>
          <a:xfrm>
            <a:off x="4559300" y="3416300"/>
            <a:ext cx="12700" cy="12700"/>
          </a:xfrm>
          <a:prstGeom prst="rect">
            <a:avLst/>
          </a:prstGeom>
        </p:spPr>
      </p:pic>
      <p:pic>
        <p:nvPicPr>
          <p:cNvPr id="9" name="Picture 8"/>
          <p:cNvPicPr>
            <a:picLocks noChangeAspect="1"/>
          </p:cNvPicPr>
          <p:nvPr/>
        </p:nvPicPr>
        <p:blipFill>
          <a:blip r:embed="rId5"/>
          <a:stretch>
            <a:fillRect/>
          </a:stretch>
        </p:blipFill>
        <p:spPr>
          <a:xfrm>
            <a:off x="4559300" y="3416300"/>
            <a:ext cx="12700" cy="12700"/>
          </a:xfrm>
          <a:prstGeom prst="rect">
            <a:avLst/>
          </a:prstGeom>
        </p:spPr>
      </p:pic>
      <p:pic>
        <p:nvPicPr>
          <p:cNvPr id="10" name="Picture 9"/>
          <p:cNvPicPr>
            <a:picLocks noChangeAspect="1"/>
          </p:cNvPicPr>
          <p:nvPr/>
        </p:nvPicPr>
        <p:blipFill>
          <a:blip r:embed="rId5"/>
          <a:stretch>
            <a:fillRect/>
          </a:stretch>
        </p:blipFill>
        <p:spPr>
          <a:xfrm>
            <a:off x="4559300" y="3416300"/>
            <a:ext cx="12700" cy="12700"/>
          </a:xfrm>
          <a:prstGeom prst="rect">
            <a:avLst/>
          </a:prstGeom>
        </p:spPr>
      </p:pic>
      <p:pic>
        <p:nvPicPr>
          <p:cNvPr id="11" name="Picture 10"/>
          <p:cNvPicPr>
            <a:picLocks noChangeAspect="1"/>
          </p:cNvPicPr>
          <p:nvPr/>
        </p:nvPicPr>
        <p:blipFill>
          <a:blip r:embed="rId5"/>
          <a:stretch>
            <a:fillRect/>
          </a:stretch>
        </p:blipFill>
        <p:spPr>
          <a:xfrm>
            <a:off x="4559300" y="3416300"/>
            <a:ext cx="12700" cy="12700"/>
          </a:xfrm>
          <a:prstGeom prst="rect">
            <a:avLst/>
          </a:prstGeom>
        </p:spPr>
      </p:pic>
      <p:pic>
        <p:nvPicPr>
          <p:cNvPr id="12" name="Picture 11"/>
          <p:cNvPicPr>
            <a:picLocks noChangeAspect="1"/>
          </p:cNvPicPr>
          <p:nvPr/>
        </p:nvPicPr>
        <p:blipFill>
          <a:blip r:embed="rId5"/>
          <a:stretch>
            <a:fillRect/>
          </a:stretch>
        </p:blipFill>
        <p:spPr>
          <a:xfrm>
            <a:off x="4559300" y="3416300"/>
            <a:ext cx="12700" cy="12700"/>
          </a:xfrm>
          <a:prstGeom prst="rect">
            <a:avLst/>
          </a:prstGeom>
        </p:spPr>
      </p:pic>
      <p:pic>
        <p:nvPicPr>
          <p:cNvPr id="13" name="Picture 12"/>
          <p:cNvPicPr>
            <a:picLocks noChangeAspect="1"/>
          </p:cNvPicPr>
          <p:nvPr/>
        </p:nvPicPr>
        <p:blipFill>
          <a:blip r:embed="rId5"/>
          <a:stretch>
            <a:fillRect/>
          </a:stretch>
        </p:blipFill>
        <p:spPr>
          <a:xfrm>
            <a:off x="4559300" y="3416300"/>
            <a:ext cx="12700" cy="12700"/>
          </a:xfrm>
          <a:prstGeom prst="rect">
            <a:avLst/>
          </a:prstGeom>
        </p:spPr>
      </p:pic>
      <p:pic>
        <p:nvPicPr>
          <p:cNvPr id="14" name="Picture 13"/>
          <p:cNvPicPr>
            <a:picLocks noChangeAspect="1"/>
          </p:cNvPicPr>
          <p:nvPr/>
        </p:nvPicPr>
        <p:blipFill>
          <a:blip r:embed="rId6"/>
          <a:stretch>
            <a:fillRect/>
          </a:stretch>
        </p:blipFill>
        <p:spPr>
          <a:xfrm>
            <a:off x="4559300" y="3416300"/>
            <a:ext cx="12700" cy="12700"/>
          </a:xfrm>
          <a:prstGeom prst="rect">
            <a:avLst/>
          </a:prstGeom>
        </p:spPr>
      </p:pic>
      <p:pic>
        <p:nvPicPr>
          <p:cNvPr id="15" name="Picture 14"/>
          <p:cNvPicPr>
            <a:picLocks noChangeAspect="1"/>
          </p:cNvPicPr>
          <p:nvPr/>
        </p:nvPicPr>
        <p:blipFill>
          <a:blip r:embed="rId7"/>
          <a:stretch>
            <a:fillRect/>
          </a:stretch>
        </p:blipFill>
        <p:spPr>
          <a:xfrm>
            <a:off x="5181600" y="5562600"/>
            <a:ext cx="2730500" cy="685800"/>
          </a:xfrm>
          <a:prstGeom prst="rect">
            <a:avLst/>
          </a:prstGeom>
        </p:spPr>
      </p:pic>
      <p:pic>
        <p:nvPicPr>
          <p:cNvPr id="16" name="Picture 15"/>
          <p:cNvPicPr>
            <a:picLocks noChangeAspect="1"/>
          </p:cNvPicPr>
          <p:nvPr/>
        </p:nvPicPr>
        <p:blipFill>
          <a:blip r:embed="rId8"/>
          <a:stretch>
            <a:fillRect/>
          </a:stretch>
        </p:blipFill>
        <p:spPr>
          <a:xfrm>
            <a:off x="609600" y="5334000"/>
            <a:ext cx="3218688" cy="609600"/>
          </a:xfrm>
          <a:prstGeom prst="rect">
            <a:avLst/>
          </a:prstGeom>
        </p:spPr>
      </p:pic>
    </p:spTree>
    <p:extLst>
      <p:ext uri="{BB962C8B-B14F-4D97-AF65-F5344CB8AC3E}">
        <p14:creationId xmlns:p14="http://schemas.microsoft.com/office/powerpoint/2010/main" val="20781632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600" y="1752600"/>
            <a:ext cx="3891472" cy="2133600"/>
          </a:xfrm>
          <a:prstGeom prst="rect">
            <a:avLst/>
          </a:prstGeom>
        </p:spPr>
      </p:pic>
      <p:sp>
        <p:nvSpPr>
          <p:cNvPr id="4" name="Oval 3"/>
          <p:cNvSpPr/>
          <p:nvPr/>
        </p:nvSpPr>
        <p:spPr>
          <a:xfrm>
            <a:off x="741072" y="2819400"/>
            <a:ext cx="1295400" cy="9144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895600" y="4267200"/>
            <a:ext cx="3581400" cy="2032337"/>
          </a:xfrm>
          <a:prstGeom prst="rect">
            <a:avLst/>
          </a:prstGeom>
        </p:spPr>
      </p:pic>
      <p:sp>
        <p:nvSpPr>
          <p:cNvPr id="9" name="Oval 8"/>
          <p:cNvSpPr/>
          <p:nvPr/>
        </p:nvSpPr>
        <p:spPr>
          <a:xfrm>
            <a:off x="5867400" y="5943600"/>
            <a:ext cx="762000" cy="3810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p:txBody>
      </p:sp>
      <p:sp>
        <p:nvSpPr>
          <p:cNvPr id="10" name="Oval 9"/>
          <p:cNvSpPr/>
          <p:nvPr/>
        </p:nvSpPr>
        <p:spPr>
          <a:xfrm>
            <a:off x="3505200" y="4191000"/>
            <a:ext cx="2438400" cy="3810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a:solidFill>
            <a:schemeClr val="tx1"/>
          </a:solidFill>
        </p:spPr>
        <p:txBody>
          <a:bodyPr/>
          <a:lstStyle/>
          <a:p>
            <a:r>
              <a:rPr lang="en-US" dirty="0" smtClean="0"/>
              <a:t>What we did</a:t>
            </a:r>
            <a:endParaRPr lang="en-US" dirty="0"/>
          </a:p>
        </p:txBody>
      </p:sp>
      <p:pic>
        <p:nvPicPr>
          <p:cNvPr id="2" name="Picture 1"/>
          <p:cNvPicPr>
            <a:picLocks noChangeAspect="1"/>
          </p:cNvPicPr>
          <p:nvPr/>
        </p:nvPicPr>
        <p:blipFill>
          <a:blip r:embed="rId4"/>
          <a:stretch>
            <a:fillRect/>
          </a:stretch>
        </p:blipFill>
        <p:spPr>
          <a:xfrm>
            <a:off x="4648200" y="1752601"/>
            <a:ext cx="3429309" cy="2133600"/>
          </a:xfrm>
          <a:prstGeom prst="rect">
            <a:avLst/>
          </a:prstGeom>
        </p:spPr>
      </p:pic>
    </p:spTree>
    <p:extLst>
      <p:ext uri="{BB962C8B-B14F-4D97-AF65-F5344CB8AC3E}">
        <p14:creationId xmlns:p14="http://schemas.microsoft.com/office/powerpoint/2010/main" val="14998554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6635931" cy="2419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3354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duotone>
              <a:schemeClr val="accent3">
                <a:shade val="45000"/>
                <a:satMod val="135000"/>
              </a:schemeClr>
              <a:prstClr val="white"/>
            </a:duotone>
          </a:blip>
          <a:stretch>
            <a:fillRect/>
          </a:stretch>
        </p:blipFill>
        <p:spPr>
          <a:xfrm>
            <a:off x="609600" y="2971800"/>
            <a:ext cx="7875155" cy="1447800"/>
          </a:xfrm>
          <a:prstGeom prst="rect">
            <a:avLst/>
          </a:prstGeom>
          <a:solidFill>
            <a:schemeClr val="tx1"/>
          </a:solidFill>
        </p:spPr>
      </p:pic>
    </p:spTree>
    <p:extLst>
      <p:ext uri="{BB962C8B-B14F-4D97-AF65-F5344CB8AC3E}">
        <p14:creationId xmlns:p14="http://schemas.microsoft.com/office/powerpoint/2010/main" val="140465414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887746843"/>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81350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371600" y="1981200"/>
            <a:ext cx="6401285" cy="3632537"/>
          </a:xfrm>
          <a:prstGeom prst="rect">
            <a:avLst/>
          </a:prstGeom>
        </p:spPr>
      </p:pic>
    </p:spTree>
    <p:extLst>
      <p:ext uri="{BB962C8B-B14F-4D97-AF65-F5344CB8AC3E}">
        <p14:creationId xmlns:p14="http://schemas.microsoft.com/office/powerpoint/2010/main" val="3091294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609600" y="1752600"/>
            <a:ext cx="7738301" cy="4064000"/>
          </a:xfrm>
          <a:prstGeom prst="rect">
            <a:avLst/>
          </a:prstGeom>
        </p:spPr>
      </p:pic>
    </p:spTree>
    <p:extLst>
      <p:ext uri="{BB962C8B-B14F-4D97-AF65-F5344CB8AC3E}">
        <p14:creationId xmlns:p14="http://schemas.microsoft.com/office/powerpoint/2010/main" val="192062135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152400" y="762000"/>
            <a:ext cx="8915400" cy="5311477"/>
          </a:xfrm>
          <a:prstGeom prst="rect">
            <a:avLst/>
          </a:prstGeom>
          <a:solidFill>
            <a:schemeClr val="tx1"/>
          </a:solidFill>
        </p:spPr>
      </p:pic>
    </p:spTree>
    <p:extLst>
      <p:ext uri="{BB962C8B-B14F-4D97-AF65-F5344CB8AC3E}">
        <p14:creationId xmlns:p14="http://schemas.microsoft.com/office/powerpoint/2010/main" val="83381936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3541914" y="152400"/>
            <a:ext cx="2060179" cy="769441"/>
          </a:xfrm>
          <a:prstGeom prst="rect">
            <a:avLst/>
          </a:prstGeom>
          <a:noFill/>
        </p:spPr>
        <p:txBody>
          <a:bodyPr wrap="none" lIns="91440" tIns="45720" rIns="91440" bIns="45720">
            <a:spAutoFit/>
          </a:bodyPr>
          <a:lstStyle/>
          <a:p>
            <a:pPr algn="ctr"/>
            <a:r>
              <a:rPr lang="en-US" sz="4400" b="1"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Links</a:t>
            </a:r>
            <a:endParaRPr lang="en-US" sz="4400" b="1"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endParaRPr>
          </a:p>
        </p:txBody>
      </p:sp>
      <p:sp>
        <p:nvSpPr>
          <p:cNvPr id="7" name="Rectangle 6"/>
          <p:cNvSpPr/>
          <p:nvPr/>
        </p:nvSpPr>
        <p:spPr>
          <a:xfrm>
            <a:off x="4520553" y="2514600"/>
            <a:ext cx="184730" cy="1015663"/>
          </a:xfrm>
          <a:prstGeom prst="rect">
            <a:avLst/>
          </a:prstGeom>
          <a:noFill/>
        </p:spPr>
        <p:txBody>
          <a:bodyPr wrap="none" lIns="91440" tIns="45720" rIns="91440" bIns="45720">
            <a:spAutoFit/>
          </a:bodyPr>
          <a:lstStyle/>
          <a:p>
            <a:pPr algn="ctr"/>
            <a:endParaRPr lang="en-US" sz="6000"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endParaRPr>
          </a:p>
        </p:txBody>
      </p:sp>
      <p:sp>
        <p:nvSpPr>
          <p:cNvPr id="5" name="Rectangle 4"/>
          <p:cNvSpPr/>
          <p:nvPr/>
        </p:nvSpPr>
        <p:spPr>
          <a:xfrm>
            <a:off x="228600" y="4155282"/>
            <a:ext cx="9067800" cy="3693318"/>
          </a:xfrm>
          <a:prstGeom prst="rect">
            <a:avLst/>
          </a:prstGeom>
          <a:noFill/>
        </p:spPr>
        <p:txBody>
          <a:bodyPr wrap="square" lIns="91440" tIns="45720" rIns="91440" bIns="45720">
            <a:spAutoFit/>
          </a:bodyPr>
          <a:lstStyle/>
          <a:p>
            <a:r>
              <a:rPr lang="en-US" sz="2000" b="1"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3"/>
              </a:rPr>
              <a:t>http://nodejs.org</a:t>
            </a:r>
            <a:r>
              <a:rPr lang="en-US" sz="2000" b="1"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 – node.js site</a:t>
            </a:r>
          </a:p>
          <a:p>
            <a:r>
              <a:rPr lang="en-US" sz="2000" b="1"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4"/>
              </a:rPr>
              <a:t>http://bit.ly/azurenodedev</a:t>
            </a:r>
            <a:r>
              <a:rPr lang="en-US" sz="2000" b="1"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 – azure node </a:t>
            </a:r>
            <a:r>
              <a:rPr lang="en-US" sz="2000" b="1"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center</a:t>
            </a:r>
          </a:p>
          <a:p>
            <a:endPar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5"/>
            </a:endParaRPr>
          </a:p>
          <a:p>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5"/>
              </a:rPr>
              <a:t>http://npmjs.org</a:t>
            </a:r>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 – </a:t>
            </a:r>
            <a:r>
              <a:rPr lang="en-US" sz="2000" dirty="0" err="1"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npm</a:t>
            </a:r>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 registry</a:t>
            </a:r>
          </a:p>
          <a:p>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6"/>
              </a:rPr>
              <a:t>http://expressjs.com</a:t>
            </a:r>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 – express</a:t>
            </a:r>
          </a:p>
          <a:p>
            <a:r>
              <a:rPr lang="en-US" sz="2000"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7"/>
              </a:rPr>
              <a:t>https://github.com/pofallon/node-</a:t>
            </a:r>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7"/>
              </a:rPr>
              <a:t>bluesky</a:t>
            </a:r>
            <a:r>
              <a:rPr lang="en-US" sz="2000"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 – </a:t>
            </a:r>
            <a:r>
              <a:rPr lang="en-US" sz="2000" dirty="0" err="1"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bluesky</a:t>
            </a:r>
            <a:endParaRPr lang="en-US" sz="2000"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7"/>
            </a:endParaRPr>
          </a:p>
          <a:p>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7"/>
              </a:rPr>
              <a:t>http://github.com/iisnode</a:t>
            </a:r>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 - </a:t>
            </a:r>
            <a:r>
              <a:rPr lang="en-US" sz="2000" dirty="0" err="1"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iisnode</a:t>
            </a:r>
            <a:endPar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endParaRPr>
          </a:p>
          <a:p>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hlinkClick r:id="rId8"/>
              </a:rPr>
              <a:t>http://github.com/dannycoates/node-inspector</a:t>
            </a:r>
            <a:r>
              <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rPr>
              <a:t> - node-inspector  </a:t>
            </a:r>
          </a:p>
          <a:p>
            <a:endParaRPr lang="en-US" sz="2000"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endParaRPr>
          </a:p>
          <a:p>
            <a:endParaRPr lang="en-US" sz="5400"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latin typeface="Magneto" pitchFamily="82" charset="0"/>
            </a:endParaRPr>
          </a:p>
        </p:txBody>
      </p:sp>
    </p:spTree>
    <p:extLst>
      <p:ext uri="{BB962C8B-B14F-4D97-AF65-F5344CB8AC3E}">
        <p14:creationId xmlns:p14="http://schemas.microsoft.com/office/powerpoint/2010/main" val="24181430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This </a:t>
            </a:r>
            <a:r>
              <a:rPr lang="en-US" dirty="0"/>
              <a:t>i</a:t>
            </a:r>
            <a:r>
              <a:rPr lang="en-US" dirty="0" smtClean="0"/>
              <a:t>s me</a:t>
            </a:r>
            <a:endParaRPr lang="en-US" dirty="0"/>
          </a:p>
        </p:txBody>
      </p:sp>
      <p:pic>
        <p:nvPicPr>
          <p:cNvPr id="2" name="Picture 1"/>
          <p:cNvPicPr>
            <a:picLocks noChangeAspect="1"/>
          </p:cNvPicPr>
          <p:nvPr/>
        </p:nvPicPr>
        <p:blipFill>
          <a:blip r:embed="rId2"/>
          <a:stretch>
            <a:fillRect/>
          </a:stretch>
        </p:blipFill>
        <p:spPr>
          <a:xfrm>
            <a:off x="2310682" y="1688746"/>
            <a:ext cx="4228950" cy="4123226"/>
          </a:xfrm>
          <a:prstGeom prst="rect">
            <a:avLst/>
          </a:prstGeom>
        </p:spPr>
      </p:pic>
      <p:sp>
        <p:nvSpPr>
          <p:cNvPr id="5" name="TextBox 4"/>
          <p:cNvSpPr txBox="1"/>
          <p:nvPr/>
        </p:nvSpPr>
        <p:spPr>
          <a:xfrm>
            <a:off x="6930048" y="2904395"/>
            <a:ext cx="2457267" cy="523220"/>
          </a:xfrm>
          <a:prstGeom prst="rect">
            <a:avLst/>
          </a:prstGeom>
          <a:noFill/>
        </p:spPr>
        <p:txBody>
          <a:bodyPr wrap="square" rtlCol="0">
            <a:spAutoFit/>
          </a:bodyPr>
          <a:lstStyle/>
          <a:p>
            <a:r>
              <a:rPr lang="en-US" sz="2800" dirty="0" smtClean="0">
                <a:solidFill>
                  <a:prstClr val="white"/>
                </a:solidFill>
                <a:latin typeface="Calibri"/>
              </a:rPr>
              <a:t>@</a:t>
            </a:r>
            <a:r>
              <a:rPr lang="en-US" sz="2800" dirty="0" err="1" smtClean="0">
                <a:solidFill>
                  <a:prstClr val="white"/>
                </a:solidFill>
                <a:latin typeface="Calibri"/>
              </a:rPr>
              <a:t>gblock</a:t>
            </a:r>
            <a:endParaRPr lang="en-US" sz="2800" dirty="0">
              <a:solidFill>
                <a:prstClr val="white"/>
              </a:solidFill>
              <a:latin typeface="Calibri"/>
            </a:endParaRPr>
          </a:p>
        </p:txBody>
      </p:sp>
      <p:cxnSp>
        <p:nvCxnSpPr>
          <p:cNvPr id="6" name="Straight Arrow Connector 5"/>
          <p:cNvCxnSpPr/>
          <p:nvPr/>
        </p:nvCxnSpPr>
        <p:spPr>
          <a:xfrm flipH="1">
            <a:off x="4900728" y="3207423"/>
            <a:ext cx="2029320" cy="149140"/>
          </a:xfrm>
          <a:prstGeom prst="straightConnector1">
            <a:avLst/>
          </a:prstGeom>
          <a:ln w="66675">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3663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 work for this guy</a:t>
            </a:r>
            <a:endParaRPr lang="en-US" dirty="0"/>
          </a:p>
        </p:txBody>
      </p:sp>
      <p:pic>
        <p:nvPicPr>
          <p:cNvPr id="3" name="Picture 2"/>
          <p:cNvPicPr>
            <a:picLocks noChangeAspect="1"/>
          </p:cNvPicPr>
          <p:nvPr/>
        </p:nvPicPr>
        <p:blipFill>
          <a:blip r:embed="rId2"/>
          <a:stretch>
            <a:fillRect/>
          </a:stretch>
        </p:blipFill>
        <p:spPr>
          <a:xfrm>
            <a:off x="2610041" y="1552738"/>
            <a:ext cx="3547430" cy="4512331"/>
          </a:xfrm>
          <a:prstGeom prst="rect">
            <a:avLst/>
          </a:prstGeom>
        </p:spPr>
      </p:pic>
    </p:spTree>
    <p:extLst>
      <p:ext uri="{BB962C8B-B14F-4D97-AF65-F5344CB8AC3E}">
        <p14:creationId xmlns:p14="http://schemas.microsoft.com/office/powerpoint/2010/main" val="8852478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we work here</a:t>
            </a:r>
            <a:endParaRPr lang="en-US" dirty="0"/>
          </a:p>
        </p:txBody>
      </p:sp>
      <p:pic>
        <p:nvPicPr>
          <p:cNvPr id="4" name="Picture 3"/>
          <p:cNvPicPr>
            <a:picLocks noChangeAspect="1"/>
          </p:cNvPicPr>
          <p:nvPr/>
        </p:nvPicPr>
        <p:blipFill>
          <a:blip r:embed="rId2"/>
          <a:stretch>
            <a:fillRect/>
          </a:stretch>
        </p:blipFill>
        <p:spPr>
          <a:xfrm>
            <a:off x="2153511" y="1417638"/>
            <a:ext cx="4699000" cy="4699000"/>
          </a:xfrm>
          <a:prstGeom prst="rect">
            <a:avLst/>
          </a:prstGeom>
        </p:spPr>
      </p:pic>
      <p:sp>
        <p:nvSpPr>
          <p:cNvPr id="5" name="TextBox 4"/>
          <p:cNvSpPr txBox="1"/>
          <p:nvPr/>
        </p:nvSpPr>
        <p:spPr>
          <a:xfrm>
            <a:off x="6930048" y="2904395"/>
            <a:ext cx="2457267" cy="523220"/>
          </a:xfrm>
          <a:prstGeom prst="rect">
            <a:avLst/>
          </a:prstGeom>
          <a:noFill/>
        </p:spPr>
        <p:txBody>
          <a:bodyPr wrap="square" rtlCol="0">
            <a:spAutoFit/>
          </a:bodyPr>
          <a:lstStyle/>
          <a:p>
            <a:r>
              <a:rPr lang="en-US" sz="2800" dirty="0" smtClean="0">
                <a:solidFill>
                  <a:prstClr val="white"/>
                </a:solidFill>
                <a:latin typeface="Calibri"/>
              </a:rPr>
              <a:t>MICROSOFT</a:t>
            </a:r>
            <a:endParaRPr lang="en-US" sz="2800" dirty="0">
              <a:solidFill>
                <a:prstClr val="white"/>
              </a:solidFill>
              <a:latin typeface="Calibri"/>
            </a:endParaRPr>
          </a:p>
        </p:txBody>
      </p:sp>
      <p:cxnSp>
        <p:nvCxnSpPr>
          <p:cNvPr id="7" name="Straight Arrow Connector 6"/>
          <p:cNvCxnSpPr/>
          <p:nvPr/>
        </p:nvCxnSpPr>
        <p:spPr>
          <a:xfrm flipH="1">
            <a:off x="4900728" y="3207423"/>
            <a:ext cx="2029320" cy="149140"/>
          </a:xfrm>
          <a:prstGeom prst="straightConnector1">
            <a:avLst/>
          </a:prstGeom>
          <a:ln w="66675">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5577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Actually no</a:t>
            </a:r>
            <a:endParaRPr lang="en-US" dirty="0"/>
          </a:p>
        </p:txBody>
      </p:sp>
      <p:pic>
        <p:nvPicPr>
          <p:cNvPr id="3" name="Picture 2"/>
          <p:cNvPicPr>
            <a:picLocks noChangeAspect="1"/>
          </p:cNvPicPr>
          <p:nvPr/>
        </p:nvPicPr>
        <p:blipFill>
          <a:blip r:embed="rId2"/>
          <a:stretch>
            <a:fillRect/>
          </a:stretch>
        </p:blipFill>
        <p:spPr>
          <a:xfrm>
            <a:off x="918791" y="1739609"/>
            <a:ext cx="7620000" cy="4216400"/>
          </a:xfrm>
          <a:prstGeom prst="rect">
            <a:avLst/>
          </a:prstGeom>
        </p:spPr>
      </p:pic>
    </p:spTree>
    <p:extLst>
      <p:ext uri="{BB962C8B-B14F-4D97-AF65-F5344CB8AC3E}">
        <p14:creationId xmlns:p14="http://schemas.microsoft.com/office/powerpoint/2010/main" val="41701273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 have changed</a:t>
            </a:r>
            <a:endParaRPr lang="en-US" dirty="0"/>
          </a:p>
        </p:txBody>
      </p:sp>
      <p:pic>
        <p:nvPicPr>
          <p:cNvPr id="3" name="Picture 2"/>
          <p:cNvPicPr>
            <a:picLocks noChangeAspect="1"/>
          </p:cNvPicPr>
          <p:nvPr/>
        </p:nvPicPr>
        <p:blipFill>
          <a:blip r:embed="rId2"/>
          <a:stretch>
            <a:fillRect/>
          </a:stretch>
        </p:blipFill>
        <p:spPr>
          <a:xfrm>
            <a:off x="918791" y="1739609"/>
            <a:ext cx="7620000" cy="4216400"/>
          </a:xfrm>
          <a:prstGeom prst="rect">
            <a:avLst/>
          </a:prstGeom>
        </p:spPr>
      </p:pic>
    </p:spTree>
    <p:extLst>
      <p:ext uri="{BB962C8B-B14F-4D97-AF65-F5344CB8AC3E}">
        <p14:creationId xmlns:p14="http://schemas.microsoft.com/office/powerpoint/2010/main" val="24372712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We’re digging open source</a:t>
            </a:r>
            <a:endParaRPr lang="en-US" dirty="0"/>
          </a:p>
        </p:txBody>
      </p:sp>
      <p:pic>
        <p:nvPicPr>
          <p:cNvPr id="5" name="Picture 4"/>
          <p:cNvPicPr>
            <a:picLocks noChangeAspect="1"/>
          </p:cNvPicPr>
          <p:nvPr/>
        </p:nvPicPr>
        <p:blipFill>
          <a:blip r:embed="rId3"/>
          <a:stretch>
            <a:fillRect/>
          </a:stretch>
        </p:blipFill>
        <p:spPr>
          <a:xfrm>
            <a:off x="4624867" y="3531763"/>
            <a:ext cx="4381084" cy="305012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207067" y="1359567"/>
            <a:ext cx="4069294" cy="289977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1770781" y="2434519"/>
            <a:ext cx="3847522" cy="33686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5956300" y="1767521"/>
            <a:ext cx="2730500" cy="901700"/>
          </a:xfrm>
          <a:prstGeom prst="rect">
            <a:avLst/>
          </a:prstGeom>
        </p:spPr>
      </p:pic>
      <p:sp>
        <p:nvSpPr>
          <p:cNvPr id="8" name="Oval 7"/>
          <p:cNvSpPr/>
          <p:nvPr/>
        </p:nvSpPr>
        <p:spPr>
          <a:xfrm>
            <a:off x="5956300" y="4473054"/>
            <a:ext cx="2730500" cy="400366"/>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18374488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71713"/>
            <a:ext cx="7842278" cy="2224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385778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r>
              <a:rPr lang="en-US" dirty="0" smtClean="0"/>
              <a:t>Why node?</a:t>
            </a:r>
            <a:endParaRPr lang="en-US" dirty="0"/>
          </a:p>
        </p:txBody>
      </p:sp>
      <p:graphicFrame>
        <p:nvGraphicFramePr>
          <p:cNvPr id="3" name="Diagram 2"/>
          <p:cNvGraphicFramePr/>
          <p:nvPr>
            <p:extLst>
              <p:ext uri="{D42A27DB-BD31-4B8C-83A1-F6EECF244321}">
                <p14:modId xmlns:p14="http://schemas.microsoft.com/office/powerpoint/2010/main" val="1763348262"/>
              </p:ext>
            </p:extLst>
          </p:nvPr>
        </p:nvGraphicFramePr>
        <p:xfrm>
          <a:off x="1524000" y="16764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3411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graphicEl>
                                              <a:dgm id="{950DB43A-44A0-2146-9868-FC45F23F2168}"/>
                                            </p:graphicEl>
                                          </p:spTgt>
                                        </p:tgtEl>
                                        <p:attrNameLst>
                                          <p:attrName>style.visibility</p:attrName>
                                        </p:attrNameLst>
                                      </p:cBhvr>
                                      <p:to>
                                        <p:strVal val="visible"/>
                                      </p:to>
                                    </p:set>
                                    <p:animEffect transition="in" filter="fade">
                                      <p:cBhvr>
                                        <p:cTn id="7" dur="500"/>
                                        <p:tgtEl>
                                          <p:spTgt spid="3">
                                            <p:graphicEl>
                                              <a:dgm id="{950DB43A-44A0-2146-9868-FC45F23F216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3">
                                            <p:graphicEl>
                                              <a:dgm id="{1FD2D1C6-8167-564E-BE43-A03AC6050CC4}"/>
                                            </p:graphicEl>
                                          </p:spTgt>
                                        </p:tgtEl>
                                        <p:attrNameLst>
                                          <p:attrName>style.visibility</p:attrName>
                                        </p:attrNameLst>
                                      </p:cBhvr>
                                      <p:to>
                                        <p:strVal val="visible"/>
                                      </p:to>
                                    </p:set>
                                    <p:animEffect transition="in" filter="fade">
                                      <p:cBhvr>
                                        <p:cTn id="12" dur="500"/>
                                        <p:tgtEl>
                                          <p:spTgt spid="3">
                                            <p:graphicEl>
                                              <a:dgm id="{1FD2D1C6-8167-564E-BE43-A03AC6050CC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3">
                                            <p:graphicEl>
                                              <a:dgm id="{DBE88D60-52EB-5145-A825-2E8EF8861772}"/>
                                            </p:graphicEl>
                                          </p:spTgt>
                                        </p:tgtEl>
                                        <p:attrNameLst>
                                          <p:attrName>style.visibility</p:attrName>
                                        </p:attrNameLst>
                                      </p:cBhvr>
                                      <p:to>
                                        <p:strVal val="visible"/>
                                      </p:to>
                                    </p:set>
                                    <p:animEffect transition="in" filter="fade">
                                      <p:cBhvr>
                                        <p:cTn id="17" dur="500"/>
                                        <p:tgtEl>
                                          <p:spTgt spid="3">
                                            <p:graphicEl>
                                              <a:dgm id="{DBE88D60-52EB-5145-A825-2E8EF886177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3">
                                            <p:graphicEl>
                                              <a:dgm id="{3603A466-56CC-D447-A0BA-23CF0578E644}"/>
                                            </p:graphicEl>
                                          </p:spTgt>
                                        </p:tgtEl>
                                        <p:attrNameLst>
                                          <p:attrName>style.visibility</p:attrName>
                                        </p:attrNameLst>
                                      </p:cBhvr>
                                      <p:to>
                                        <p:strVal val="visible"/>
                                      </p:to>
                                    </p:set>
                                    <p:animEffect transition="in" filter="fade">
                                      <p:cBhvr>
                                        <p:cTn id="22" dur="500"/>
                                        <p:tgtEl>
                                          <p:spTgt spid="3">
                                            <p:graphicEl>
                                              <a:dgm id="{3603A466-56CC-D447-A0BA-23CF0578E64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3">
                                            <p:graphicEl>
                                              <a:dgm id="{44739DCE-78C8-084B-BE7E-E417914E73D8}"/>
                                            </p:graphicEl>
                                          </p:spTgt>
                                        </p:tgtEl>
                                        <p:attrNameLst>
                                          <p:attrName>style.visibility</p:attrName>
                                        </p:attrNameLst>
                                      </p:cBhvr>
                                      <p:to>
                                        <p:strVal val="visible"/>
                                      </p:to>
                                    </p:set>
                                    <p:animEffect transition="in" filter="fade">
                                      <p:cBhvr>
                                        <p:cTn id="27" dur="500"/>
                                        <p:tgtEl>
                                          <p:spTgt spid="3">
                                            <p:graphicEl>
                                              <a:dgm id="{44739DCE-78C8-084B-BE7E-E417914E73D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1" uiExpand="1">
        <p:bldSub>
          <a:bldDgm bld="one"/>
        </p:bldSub>
      </p:bldGraphic>
    </p:bldLst>
  </p:timing>
</p:sld>
</file>

<file path=ppt/theme/_rels/theme3.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S1444_Windows Azure Template 16x9_r08">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1812</TotalTime>
  <Words>195</Words>
  <Application>Microsoft Macintosh PowerPoint</Application>
  <PresentationFormat>On-screen Show (4:3)</PresentationFormat>
  <Paragraphs>40</Paragraphs>
  <Slides>18</Slides>
  <Notes>4</Notes>
  <HiddenSlides>0</HiddenSlides>
  <MMClips>0</MMClips>
  <ScaleCrop>false</ScaleCrop>
  <HeadingPairs>
    <vt:vector size="4" baseType="variant">
      <vt:variant>
        <vt:lpstr>Theme</vt:lpstr>
      </vt:variant>
      <vt:variant>
        <vt:i4>3</vt:i4>
      </vt:variant>
      <vt:variant>
        <vt:lpstr>Slide Titles</vt:lpstr>
      </vt:variant>
      <vt:variant>
        <vt:i4>18</vt:i4>
      </vt:variant>
    </vt:vector>
  </HeadingPairs>
  <TitlesOfParts>
    <vt:vector size="21" baseType="lpstr">
      <vt:lpstr>Office Theme</vt:lpstr>
      <vt:lpstr> Black </vt:lpstr>
      <vt:lpstr>MS1444_Windows Azure Template 16x9_r08</vt:lpstr>
      <vt:lpstr>Unlocking your inner node.js with Windows Azure</vt:lpstr>
      <vt:lpstr>This is me</vt:lpstr>
      <vt:lpstr>I work for this guy</vt:lpstr>
      <vt:lpstr>And we work here</vt:lpstr>
      <vt:lpstr>Actually no</vt:lpstr>
      <vt:lpstr>Times have changed</vt:lpstr>
      <vt:lpstr>We’re digging open source</vt:lpstr>
      <vt:lpstr>PowerPoint Presentation</vt:lpstr>
      <vt:lpstr>Why node?</vt:lpstr>
      <vt:lpstr>Who uses it?</vt:lpstr>
      <vt:lpstr>What we did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Glenn Block</dc:creator>
  <cp:lastModifiedBy>Glenn Block</cp:lastModifiedBy>
  <cp:revision>41</cp:revision>
  <dcterms:created xsi:type="dcterms:W3CDTF">2012-01-12T06:14:30Z</dcterms:created>
  <dcterms:modified xsi:type="dcterms:W3CDTF">2012-06-19T17:30:09Z</dcterms:modified>
</cp:coreProperties>
</file>